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4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3.xml"/><Relationship Id="rId6" Type="http://schemas.openxmlformats.org/officeDocument/2006/relationships/image" Target="../media/image8.png"/><Relationship Id="rId5" Type="http://schemas.openxmlformats.org/officeDocument/2006/relationships/tags" Target="../tags/tag2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35730" y="2385060"/>
            <a:ext cx="4320540" cy="20878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0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4367530" y="1556385"/>
            <a:ext cx="706120" cy="67881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>
            <a:off x="8840470" y="1556385"/>
            <a:ext cx="1288415" cy="68961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grayscl/>
          </a:blip>
          <a:stretch>
            <a:fillRect/>
          </a:stretch>
        </p:blipFill>
        <p:spPr>
          <a:xfrm>
            <a:off x="7680325" y="2348865"/>
            <a:ext cx="2517140" cy="67246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>
            <a:grayscl/>
          </a:blip>
          <a:stretch>
            <a:fillRect/>
          </a:stretch>
        </p:blipFill>
        <p:spPr>
          <a:xfrm>
            <a:off x="7031990" y="3145155"/>
            <a:ext cx="2517140" cy="672465"/>
          </a:xfrm>
          <a:prstGeom prst="rect">
            <a:avLst/>
          </a:prstGeom>
        </p:spPr>
      </p:pic>
      <p:pic>
        <p:nvPicPr>
          <p:cNvPr id="18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788860"/>
            <a:ext cx="10800000" cy="1459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/>
          <p:cNvSpPr/>
          <p:nvPr>
            <p:custDataLst>
              <p:tags r:id="rId7"/>
            </p:custDataLst>
          </p:nvPr>
        </p:nvSpPr>
        <p:spPr bwMode="white">
          <a:xfrm>
            <a:off x="5095235" y="3951022"/>
            <a:ext cx="238095" cy="190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6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67619" y="1687975"/>
            <a:ext cx="285714" cy="21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96190" y="1668882"/>
            <a:ext cx="276190" cy="248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48571" y="1678429"/>
            <a:ext cx="238095" cy="238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05714" y="1678429"/>
            <a:ext cx="257142" cy="21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20000" y="1678429"/>
            <a:ext cx="276190" cy="229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67619" y="1678429"/>
            <a:ext cx="266666" cy="229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96190" y="2108014"/>
            <a:ext cx="1066666" cy="257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367619" y="2556692"/>
            <a:ext cx="1076190" cy="238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72380" y="3463595"/>
            <a:ext cx="219047" cy="200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405714" y="4322766"/>
            <a:ext cx="1057142" cy="248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3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43809" y="2172926"/>
            <a:ext cx="7114286" cy="24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4285" y="2611360"/>
            <a:ext cx="2114285" cy="257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58095" y="2620891"/>
            <a:ext cx="3504761" cy="23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43809" y="3497758"/>
            <a:ext cx="3666666" cy="24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29523" y="3507289"/>
            <a:ext cx="628571" cy="219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24761" y="3936191"/>
            <a:ext cx="3161904" cy="257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43809" y="4412750"/>
            <a:ext cx="219047" cy="190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3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20000" y="1172522"/>
            <a:ext cx="219047" cy="190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2023-12-25T15:33:42Z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