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9" userDrawn="1">
          <p15:clr>
            <a:srgbClr val="A4A3A4"/>
          </p15:clr>
        </p15:guide>
        <p15:guide id="2" pos="383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39"/>
        <p:guide pos="383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tags" Target="../tags/tag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tags" Target="../tags/tag5.xml"/><Relationship Id="rId4" Type="http://schemas.openxmlformats.org/officeDocument/2006/relationships/image" Target="../media/image8.png"/><Relationship Id="rId3" Type="http://schemas.openxmlformats.org/officeDocument/2006/relationships/tags" Target="../tags/tag4.xml"/><Relationship Id="rId2" Type="http://schemas.openxmlformats.org/officeDocument/2006/relationships/image" Target="../media/image7.png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48940" y="2434590"/>
            <a:ext cx="6294120" cy="1988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9047" y="2594845"/>
            <a:ext cx="561904" cy="257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77142" y="3492183"/>
            <a:ext cx="780952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39047" y="1781979"/>
            <a:ext cx="295238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428" y="1791508"/>
            <a:ext cx="304761" cy="2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708910"/>
            <a:ext cx="5582920" cy="34988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3"/>
          <a:stretch>
            <a:fillRect/>
          </a:stretch>
        </p:blipFill>
        <p:spPr>
          <a:xfrm>
            <a:off x="695960" y="4436745"/>
            <a:ext cx="10800080" cy="1808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2"/>
          <a:stretch>
            <a:fillRect/>
          </a:stretch>
        </p:blipFill>
        <p:spPr>
          <a:xfrm>
            <a:off x="720090" y="908685"/>
            <a:ext cx="10800080" cy="1776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05714" y="1683480"/>
            <a:ext cx="523809" cy="20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53333" y="2122001"/>
            <a:ext cx="552380" cy="21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2709360"/>
            <a:ext cx="10800000" cy="309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6205085" y="4588254"/>
            <a:ext cx="209523" cy="2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515" y="3645535"/>
            <a:ext cx="5725160" cy="325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3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43809" y="1096060"/>
            <a:ext cx="219047" cy="190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276290"/>
            <a:ext cx="10800000" cy="94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2069109"/>
            <a:ext cx="304761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761" y="3395180"/>
            <a:ext cx="304761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48571" y="3385640"/>
            <a:ext cx="304761" cy="238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81904" y="1086577"/>
            <a:ext cx="542857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43809" y="1096125"/>
            <a:ext cx="571428" cy="2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53333" y="1086577"/>
            <a:ext cx="561904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0952" y="1535338"/>
            <a:ext cx="552380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05714" y="1535338"/>
            <a:ext cx="552380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77142" y="1535338"/>
            <a:ext cx="380952" cy="229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3333" y="2003195"/>
            <a:ext cx="257142" cy="19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77142" y="3072583"/>
            <a:ext cx="1590476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10476" y="3072583"/>
            <a:ext cx="1590476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96190" y="3072583"/>
            <a:ext cx="1314285" cy="25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129523" y="3750499"/>
            <a:ext cx="552380" cy="21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120000" y="3740951"/>
            <a:ext cx="276190" cy="238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0672380" y="3750499"/>
            <a:ext cx="885715" cy="21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53333" y="4180164"/>
            <a:ext cx="5095238" cy="248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48571" y="4201597"/>
            <a:ext cx="247619" cy="1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0000" y="4639831"/>
            <a:ext cx="200000" cy="200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571" y="1038831"/>
            <a:ext cx="2809523" cy="2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3809" y="1468459"/>
            <a:ext cx="6666666" cy="25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91428" y="1917182"/>
            <a:ext cx="552380" cy="2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39047" y="1917182"/>
            <a:ext cx="1419047" cy="2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285" y="2375452"/>
            <a:ext cx="304761" cy="22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91428" y="3244256"/>
            <a:ext cx="10142857" cy="25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3333" y="3692979"/>
            <a:ext cx="2857142" cy="238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2023-12-25T15:27:23Z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