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7" r:id="rId4"/>
    <p:sldId id="356" r:id="rId5"/>
    <p:sldId id="355" r:id="rId6"/>
    <p:sldId id="354" r:id="rId7"/>
    <p:sldId id="353" r:id="rId8"/>
    <p:sldId id="351" r:id="rId9"/>
    <p:sldId id="350" r:id="rId10"/>
    <p:sldId id="349" r:id="rId11"/>
    <p:sldId id="348" r:id="rId12"/>
    <p:sldId id="347" r:id="rId13"/>
    <p:sldId id="346" r:id="rId14"/>
    <p:sldId id="345" r:id="rId15"/>
    <p:sldId id="344" r:id="rId16"/>
    <p:sldId id="343" r:id="rId17"/>
    <p:sldId id="342" r:id="rId18"/>
    <p:sldId id="340" r:id="rId19"/>
    <p:sldId id="339" r:id="rId20"/>
    <p:sldId id="338" r:id="rId21"/>
    <p:sldId id="337" r:id="rId22"/>
    <p:sldId id="336" r:id="rId23"/>
    <p:sldId id="334" r:id="rId24"/>
    <p:sldId id="333" r:id="rId25"/>
    <p:sldId id="332" r:id="rId26"/>
    <p:sldId id="331" r:id="rId27"/>
    <p:sldId id="330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9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3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20.png"/><Relationship Id="rId2" Type="http://schemas.openxmlformats.org/officeDocument/2006/relationships/tags" Target="../tags/tag4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tags" Target="../tags/tag7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tags" Target="../tags/tag8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66595" y="2795270"/>
            <a:ext cx="8258175" cy="1266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93633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12668" y="1061858"/>
            <a:ext cx="264220" cy="256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4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20000" y="1286903"/>
            <a:ext cx="333333" cy="295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202"/>
          <a:stretch>
            <a:fillRect/>
          </a:stretch>
        </p:blipFill>
        <p:spPr>
          <a:xfrm>
            <a:off x="1199515" y="3500755"/>
            <a:ext cx="10800080" cy="2376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954"/>
          <a:stretch>
            <a:fillRect/>
          </a:stretch>
        </p:blipFill>
        <p:spPr>
          <a:xfrm>
            <a:off x="720090" y="1556570"/>
            <a:ext cx="10800080" cy="2486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470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30803" y="3698462"/>
            <a:ext cx="4566675" cy="372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12202" y="4508025"/>
            <a:ext cx="3785411" cy="372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60813" y="5317589"/>
            <a:ext cx="4129540" cy="381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03705" y="6021070"/>
            <a:ext cx="1236980" cy="482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46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58095" y="3661465"/>
            <a:ext cx="1609523" cy="371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2380" y="3661465"/>
            <a:ext cx="1257142" cy="381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4285" y="4481656"/>
            <a:ext cx="10047619" cy="391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72380" y="5311385"/>
            <a:ext cx="6885714" cy="381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1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0000" y="1914868"/>
            <a:ext cx="1171428" cy="380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3333" y="2743449"/>
            <a:ext cx="1219047" cy="371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10476" y="3581554"/>
            <a:ext cx="2038095" cy="361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05714" y="3581554"/>
            <a:ext cx="2009523" cy="361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43809" y="5219668"/>
            <a:ext cx="1600000" cy="390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39047" y="5238716"/>
            <a:ext cx="1704761" cy="352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8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96190" y="2165224"/>
            <a:ext cx="1247619" cy="343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20000" y="2146132"/>
            <a:ext cx="342857" cy="362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34440" y="2871470"/>
            <a:ext cx="200025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72960"/>
            <a:ext cx="10800000" cy="1613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710476" y="4537290"/>
            <a:ext cx="1571428" cy="372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4091428" y="4527742"/>
            <a:ext cx="1238095" cy="353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3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48790" y="4956810"/>
            <a:ext cx="9732010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86666" y="6089964"/>
            <a:ext cx="542857" cy="324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4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0000" y="3441514"/>
            <a:ext cx="4542857" cy="76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34285" y="3841976"/>
            <a:ext cx="2028571" cy="381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96190" y="4661969"/>
            <a:ext cx="3676190" cy="390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8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91155" y="1634490"/>
            <a:ext cx="462597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72155" y="2493010"/>
            <a:ext cx="7153275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2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34285" y="2077003"/>
            <a:ext cx="266666" cy="295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90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63065" y="2636520"/>
            <a:ext cx="9745345" cy="545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82065" y="3435985"/>
            <a:ext cx="1004443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72380" y="4430523"/>
            <a:ext cx="10047619" cy="390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82065" y="5090160"/>
            <a:ext cx="949769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animBg="1"/>
      <p:bldP spid="1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4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93050"/>
            <a:ext cx="10800000" cy="886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1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9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2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13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2371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97115"/>
            <a:ext cx="10800000" cy="1503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210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66270" y="1186605"/>
            <a:ext cx="1843052" cy="326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4365" y="2637335"/>
            <a:ext cx="8769501" cy="343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05755" y="3366992"/>
            <a:ext cx="8246589" cy="351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17705" y="4113818"/>
            <a:ext cx="762938" cy="300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55053" y="4105233"/>
            <a:ext cx="762938" cy="317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63339" y="4817722"/>
            <a:ext cx="4620490" cy="360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17768" y="5555964"/>
            <a:ext cx="3248917" cy="343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84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86865" y="2677795"/>
            <a:ext cx="992568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8715" y="3568065"/>
            <a:ext cx="10337165" cy="579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48571" y="4529942"/>
            <a:ext cx="2619047" cy="362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0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8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0190" y="2554605"/>
            <a:ext cx="979233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67619" y="3602628"/>
            <a:ext cx="5457143" cy="390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147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19907" y="1846827"/>
            <a:ext cx="752985" cy="320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83657" y="2565744"/>
            <a:ext cx="372165" cy="346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88092" y="3301984"/>
            <a:ext cx="398130" cy="320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80492" y="4029563"/>
            <a:ext cx="778950" cy="320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50065" y="5502045"/>
            <a:ext cx="718365" cy="320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23767" y="5493383"/>
            <a:ext cx="718365" cy="337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50185" y="6220962"/>
            <a:ext cx="718365" cy="355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209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6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81904" y="1267829"/>
            <a:ext cx="295238" cy="286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05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77142" y="2030833"/>
            <a:ext cx="419047" cy="34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91428" y="2011755"/>
            <a:ext cx="409523" cy="381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48571" y="2832113"/>
            <a:ext cx="428571" cy="372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53333" y="2822574"/>
            <a:ext cx="438095" cy="362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58095" y="3642932"/>
            <a:ext cx="438095" cy="34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72380" y="3633393"/>
            <a:ext cx="428571" cy="381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7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81904" y="1153118"/>
            <a:ext cx="1619047" cy="362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72380" y="1944321"/>
            <a:ext cx="1647619" cy="381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72380" y="3564856"/>
            <a:ext cx="1638095" cy="371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220660"/>
            <a:ext cx="10800000" cy="825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1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67619" y="2030150"/>
            <a:ext cx="295237" cy="295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5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58095" y="1305481"/>
            <a:ext cx="295238" cy="304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2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29523" y="1314932"/>
            <a:ext cx="285715" cy="304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翠花fa</cp:lastModifiedBy>
  <cp:revision>62</cp:revision>
  <dcterms:created xsi:type="dcterms:W3CDTF">2015-09-16T06:44:00Z</dcterms:created>
  <dcterms:modified xsi:type="dcterms:W3CDTF">2023-12-25T08:46:03Z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