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39640" y="2987040"/>
            <a:ext cx="2712720" cy="8839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0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77142" y="2420127"/>
            <a:ext cx="295238" cy="19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58095" y="2391546"/>
            <a:ext cx="790476" cy="24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20000" y="2382018"/>
            <a:ext cx="1085714" cy="257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96190" y="2906012"/>
            <a:ext cx="276190" cy="171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58095" y="2886958"/>
            <a:ext cx="542857" cy="20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24761" y="2867903"/>
            <a:ext cx="2114285" cy="247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596190" y="3363315"/>
            <a:ext cx="247619" cy="228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58095" y="3363315"/>
            <a:ext cx="542857" cy="209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5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43809" y="2182843"/>
            <a:ext cx="4304761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8095" y="3145798"/>
            <a:ext cx="2857142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43809" y="3632042"/>
            <a:ext cx="914286" cy="23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099218"/>
            <a:ext cx="3666666" cy="257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5325"/>
            <a:ext cx="10800000" cy="3747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39047" y="1019764"/>
            <a:ext cx="552380" cy="247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6190" y="1506132"/>
            <a:ext cx="552380" cy="21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7142" y="1496595"/>
            <a:ext cx="1066666" cy="23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20000" y="2478867"/>
            <a:ext cx="219047" cy="200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4653095"/>
            <a:ext cx="10800000" cy="208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366990" y="5817357"/>
            <a:ext cx="10114285" cy="248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081275" y="6294513"/>
            <a:ext cx="7628571" cy="257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6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72565" y="2033270"/>
            <a:ext cx="1011555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7142" y="2619887"/>
            <a:ext cx="6657142" cy="25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2023-12-25T15:36:47Z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