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008120" y="2895600"/>
            <a:ext cx="417576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48571" y="1134019"/>
            <a:ext cx="209523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43809" y="2935870"/>
            <a:ext cx="552380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2945403"/>
            <a:ext cx="1552380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3333" y="2935870"/>
            <a:ext cx="561903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8571" y="3393470"/>
            <a:ext cx="761904" cy="22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77142" y="3383937"/>
            <a:ext cx="1809523" cy="24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53333" y="3383937"/>
            <a:ext cx="2361904" cy="2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0000" y="4261005"/>
            <a:ext cx="5038095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465" y="4589780"/>
            <a:ext cx="851408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00952" y="2508377"/>
            <a:ext cx="552380" cy="219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3809" y="2498834"/>
            <a:ext cx="552380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0952" y="3825272"/>
            <a:ext cx="10257143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4273779"/>
            <a:ext cx="4171428" cy="238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15238" y="1659068"/>
            <a:ext cx="1800000" cy="24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1659068"/>
            <a:ext cx="1876190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47" y="2098029"/>
            <a:ext cx="1857142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2380" y="2107571"/>
            <a:ext cx="1866666" cy="238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56375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8377142" y="3623556"/>
            <a:ext cx="219047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