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9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0960" y="2762250"/>
            <a:ext cx="12070080" cy="1333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3710"/>
            <a:ext cx="10800000" cy="240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29523" y="1285007"/>
            <a:ext cx="542857" cy="20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72380" y="1285007"/>
            <a:ext cx="495238" cy="23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43809" y="1771771"/>
            <a:ext cx="219047" cy="200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16"/>
          <a:stretch>
            <a:fillRect/>
          </a:stretch>
        </p:blipFill>
        <p:spPr>
          <a:xfrm>
            <a:off x="695325" y="3068955"/>
            <a:ext cx="10800080" cy="3672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7514282" y="3621438"/>
            <a:ext cx="714285" cy="2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6895235" y="4555257"/>
            <a:ext cx="247619" cy="2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67619" y="2021631"/>
            <a:ext cx="2714285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10476" y="2031173"/>
            <a:ext cx="1466666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127760" y="2708910"/>
            <a:ext cx="316230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558095" y="2966299"/>
            <a:ext cx="1561904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481904" y="2966299"/>
            <a:ext cx="761904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2091428" y="3901425"/>
            <a:ext cx="2466666" cy="257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329523" y="3910968"/>
            <a:ext cx="1066666" cy="238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8" grpId="0" bldLvl="0" animBg="1"/>
      <p:bldP spid="22" grpId="0" animBg="1"/>
      <p:bldP spid="23" grpId="0" animBg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220"/>
            <a:ext cx="10800000" cy="194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853333" y="1466329"/>
            <a:ext cx="304761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5714" y="1466329"/>
            <a:ext cx="257142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6190" y="1456790"/>
            <a:ext cx="295238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34285" y="1485407"/>
            <a:ext cx="257141" cy="2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10476" y="1943277"/>
            <a:ext cx="314285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62857" y="1962355"/>
            <a:ext cx="276190" cy="2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43809" y="1933738"/>
            <a:ext cx="266666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24761" y="1943277"/>
            <a:ext cx="295238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39047" y="2401146"/>
            <a:ext cx="238095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15238" y="2401146"/>
            <a:ext cx="276190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015238" y="2401146"/>
            <a:ext cx="238095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243809" y="2401146"/>
            <a:ext cx="276190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4625"/>
            <a:ext cx="10800000" cy="3222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996190" y="4888625"/>
            <a:ext cx="10561905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5"/>
            </p:custDataLst>
          </p:nvPr>
        </p:nvSpPr>
        <p:spPr bwMode="white">
          <a:xfrm>
            <a:off x="681904" y="5355790"/>
            <a:ext cx="10876190" cy="257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6"/>
            </p:custDataLst>
          </p:nvPr>
        </p:nvSpPr>
        <p:spPr bwMode="white">
          <a:xfrm>
            <a:off x="681904" y="5822956"/>
            <a:ext cx="3561904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