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6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0.png"/><Relationship Id="rId2" Type="http://schemas.openxmlformats.org/officeDocument/2006/relationships/tags" Target="../tags/tag6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51815" y="1772920"/>
            <a:ext cx="11018520" cy="13411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3885" y="3141345"/>
            <a:ext cx="587502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114892"/>
            <a:ext cx="219047" cy="190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7896225" y="2924810"/>
            <a:ext cx="684000" cy="6888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3288030" y="2924810"/>
            <a:ext cx="684000" cy="6888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0128885" y="2924810"/>
            <a:ext cx="684000" cy="6888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2207895" y="3644900"/>
            <a:ext cx="731520" cy="68897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4368165" y="3644900"/>
            <a:ext cx="731520" cy="6889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9062720" y="3644900"/>
            <a:ext cx="1285875" cy="74358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1703705" y="4364990"/>
            <a:ext cx="1294130" cy="74358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4958080" y="4388485"/>
            <a:ext cx="1965960" cy="69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714" y="1638954"/>
            <a:ext cx="219047" cy="2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0952" y="2439300"/>
            <a:ext cx="209523" cy="20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543750"/>
            <a:ext cx="10800000" cy="2642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1819679" y="4192473"/>
            <a:ext cx="295238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5448250" y="4192473"/>
            <a:ext cx="314285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7810155" y="4192473"/>
            <a:ext cx="276190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572060" y="4612235"/>
            <a:ext cx="257142" cy="2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5219679" y="4593155"/>
            <a:ext cx="257142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8581584" y="4602695"/>
            <a:ext cx="304761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5638727" y="4993838"/>
            <a:ext cx="1066666" cy="238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white">
          <a:xfrm>
            <a:off x="3019679" y="5394520"/>
            <a:ext cx="1085714" cy="257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white">
          <a:xfrm>
            <a:off x="1733965" y="5804742"/>
            <a:ext cx="1066666" cy="2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2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1428" y="1572519"/>
            <a:ext cx="1695238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15238" y="2382744"/>
            <a:ext cx="1038095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047" y="2802155"/>
            <a:ext cx="552380" cy="2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39047" y="2802155"/>
            <a:ext cx="561904" cy="219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1428" y="3202502"/>
            <a:ext cx="542857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10476" y="3192970"/>
            <a:ext cx="1047619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015238" y="3192970"/>
            <a:ext cx="2190476" cy="247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00952" y="4403541"/>
            <a:ext cx="10257143" cy="25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4285" y="4822952"/>
            <a:ext cx="2876190" cy="238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