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8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90010" y="2895600"/>
            <a:ext cx="4411980" cy="1066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68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48571" y="1771939"/>
            <a:ext cx="238095" cy="1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620845"/>
            <a:ext cx="10800000" cy="323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91433" y="1735717"/>
            <a:ext cx="504761" cy="219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53338" y="1726188"/>
            <a:ext cx="552380" cy="23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39052" y="2145456"/>
            <a:ext cx="2333333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0480" y="3003050"/>
            <a:ext cx="9885714" cy="2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2861" y="3431847"/>
            <a:ext cx="1180952" cy="24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100" y="3797750"/>
            <a:ext cx="10800000" cy="2992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3672385" y="4665108"/>
            <a:ext cx="1076190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6529528" y="4655577"/>
            <a:ext cx="2780952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4472385" y="5084491"/>
            <a:ext cx="542857" cy="257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white">
          <a:xfrm>
            <a:off x="9605719" y="5942318"/>
            <a:ext cx="1990476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white">
          <a:xfrm>
            <a:off x="1520004" y="6371232"/>
            <a:ext cx="3495238" cy="247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952" y="1781888"/>
            <a:ext cx="1580953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15238" y="2220181"/>
            <a:ext cx="790476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15238" y="2648945"/>
            <a:ext cx="3266666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62857" y="3077710"/>
            <a:ext cx="819047" cy="22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142" y="3506475"/>
            <a:ext cx="3238095" cy="247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99125" y="3943350"/>
            <a:ext cx="3763645" cy="24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62857" y="4364004"/>
            <a:ext cx="3152380" cy="25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05714" y="1650568"/>
            <a:ext cx="504761" cy="2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72380" y="1641011"/>
            <a:ext cx="819047" cy="2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67619" y="1660125"/>
            <a:ext cx="390476" cy="219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6666" y="2080647"/>
            <a:ext cx="1580952" cy="24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86666" y="2071089"/>
            <a:ext cx="1857142" cy="24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67619" y="2510725"/>
            <a:ext cx="790476" cy="22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20000" y="2510725"/>
            <a:ext cx="1342857" cy="238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29523" y="2921690"/>
            <a:ext cx="1819047" cy="25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6190" y="2931247"/>
            <a:ext cx="1838095" cy="24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2023-12-25T14:59:05Z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