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3620" y="2423160"/>
            <a:ext cx="760476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81904" y="1974162"/>
            <a:ext cx="314284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81904" y="4656138"/>
            <a:ext cx="314285" cy="257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120000" y="1505409"/>
            <a:ext cx="561903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05714" y="1495884"/>
            <a:ext cx="495238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186666" y="1505409"/>
            <a:ext cx="371428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3333" y="1962617"/>
            <a:ext cx="257142" cy="20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91428" y="2381725"/>
            <a:ext cx="314285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139047" y="2381725"/>
            <a:ext cx="304761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520000" y="2381725"/>
            <a:ext cx="314284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453333" y="4048629"/>
            <a:ext cx="1057142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62857" y="4039104"/>
            <a:ext cx="1057142" cy="26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881904" y="4039104"/>
            <a:ext cx="1095238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4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177142" y="1543920"/>
            <a:ext cx="200000" cy="200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4536890"/>
            <a:ext cx="10800000" cy="1420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2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7619" y="1563258"/>
            <a:ext cx="552380" cy="2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53333" y="2030543"/>
            <a:ext cx="1323809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91428" y="2526437"/>
            <a:ext cx="533333" cy="228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2857" y="3489615"/>
            <a:ext cx="752380" cy="219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62857" y="3480079"/>
            <a:ext cx="800000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00952" y="4433721"/>
            <a:ext cx="10257143" cy="257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53333" y="4920079"/>
            <a:ext cx="4819047" cy="24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2068321"/>
            <a:ext cx="314285" cy="20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43809" y="2554516"/>
            <a:ext cx="323809" cy="19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15238" y="3002578"/>
            <a:ext cx="3523809" cy="257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8380" y="3355340"/>
            <a:ext cx="1064260" cy="36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00952" y="1544739"/>
            <a:ext cx="247619" cy="190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