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4630" y="2903220"/>
            <a:ext cx="6682740" cy="10515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165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388935"/>
            <a:ext cx="10800000" cy="84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