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6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7.png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629150" y="2941320"/>
            <a:ext cx="2933700" cy="9753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24761" y="2011677"/>
            <a:ext cx="1038095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96190" y="2898741"/>
            <a:ext cx="1028571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86666" y="3490117"/>
            <a:ext cx="2266666" cy="238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7142" y="3967034"/>
            <a:ext cx="1038095" cy="228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729523" y="3938419"/>
            <a:ext cx="2257142" cy="257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8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424761" y="1906289"/>
            <a:ext cx="552381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443809" y="2373434"/>
            <a:ext cx="1790476" cy="247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48571" y="2840578"/>
            <a:ext cx="1047619" cy="238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67619" y="1172317"/>
            <a:ext cx="542857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53333" y="1162779"/>
            <a:ext cx="552380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81904" y="1162779"/>
            <a:ext cx="1342857" cy="238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77142" y="1639726"/>
            <a:ext cx="295238" cy="219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39047" y="1630187"/>
            <a:ext cx="314285" cy="22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729523" y="1620648"/>
            <a:ext cx="266666" cy="257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58095" y="2565004"/>
            <a:ext cx="3876190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4761" y="3032413"/>
            <a:ext cx="6790476" cy="248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3447230"/>
            <a:ext cx="10800000" cy="244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>
            <p:custDataLst>
              <p:tags r:id="rId4"/>
            </p:custDataLst>
          </p:nvPr>
        </p:nvSpPr>
        <p:spPr bwMode="white">
          <a:xfrm>
            <a:off x="1257774" y="4505292"/>
            <a:ext cx="5971428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5"/>
            </p:custDataLst>
          </p:nvPr>
        </p:nvSpPr>
        <p:spPr bwMode="white">
          <a:xfrm>
            <a:off x="1010155" y="4972365"/>
            <a:ext cx="6142857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1029203" y="5448969"/>
            <a:ext cx="5723809" cy="247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  <p:bldP spid="19" grpId="0" bldLvl="0" animBg="1"/>
      <p:bldP spid="2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215238" y="1678522"/>
            <a:ext cx="495238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96190" y="2136806"/>
            <a:ext cx="533333" cy="248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215238" y="2614186"/>
            <a:ext cx="523809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62</cp:revision>
  <dcterms:created xsi:type="dcterms:W3CDTF">2015-09-16T06:44:00Z</dcterms:created>
  <dcterms:modified xsi:type="dcterms:W3CDTF">2023-12-25T13:37:15Z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