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8.png"/><Relationship Id="rId2" Type="http://schemas.openxmlformats.org/officeDocument/2006/relationships/tags" Target="../tags/tag7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4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61460" y="2922270"/>
            <a:ext cx="406908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740" y="1597025"/>
            <a:ext cx="465074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72380" y="2176247"/>
            <a:ext cx="5476191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62857" y="2673238"/>
            <a:ext cx="8609523" cy="24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996380"/>
            <a:ext cx="10800000" cy="358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2685711" y="4199441"/>
            <a:ext cx="128571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5028568" y="4208989"/>
            <a:ext cx="542857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8885711" y="4189893"/>
            <a:ext cx="1066666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1657139" y="6156803"/>
            <a:ext cx="5742857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6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86666" y="2533958"/>
            <a:ext cx="1542857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29523" y="2524434"/>
            <a:ext cx="1838095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77142" y="4010200"/>
            <a:ext cx="4780953" cy="247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24761" y="4505455"/>
            <a:ext cx="9123809" cy="257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58095" y="1229725"/>
            <a:ext cx="219047" cy="20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2560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872380" y="4318286"/>
            <a:ext cx="800000" cy="21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300952" y="4308730"/>
            <a:ext cx="1542857" cy="2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710476" y="4805615"/>
            <a:ext cx="847619" cy="24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62857" y="5312054"/>
            <a:ext cx="266666" cy="21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939047" y="5292943"/>
            <a:ext cx="828571" cy="238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4158095" y="5780272"/>
            <a:ext cx="1038095" cy="25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5843809" y="5789828"/>
            <a:ext cx="1085714" cy="2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2023-12-25T16:13:04Z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