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5.xml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4150" y="2834640"/>
            <a:ext cx="6743700" cy="11887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868360"/>
            <a:ext cx="10800000" cy="128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文本框 3"/>
          <p:cNvSpPr txBox="1"/>
          <p:nvPr/>
        </p:nvSpPr>
        <p:spPr>
          <a:xfrm>
            <a:off x="2633345" y="642239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82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652460"/>
            <a:ext cx="10800000" cy="2117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7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132145"/>
            <a:ext cx="10800000" cy="1233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642"/>
          <a:stretch>
            <a:fillRect/>
          </a:stretch>
        </p:blipFill>
        <p:spPr>
          <a:xfrm>
            <a:off x="720090" y="3452495"/>
            <a:ext cx="10800080" cy="2456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58"/>
          <a:stretch>
            <a:fillRect/>
          </a:stretch>
        </p:blipFill>
        <p:spPr>
          <a:xfrm>
            <a:off x="839470" y="1124585"/>
            <a:ext cx="10800080" cy="2147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9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