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4" r:id="rId4"/>
    <p:sldId id="353" r:id="rId5"/>
    <p:sldId id="352" r:id="rId6"/>
    <p:sldId id="351" r:id="rId7"/>
    <p:sldId id="349" r:id="rId8"/>
    <p:sldId id="348" r:id="rId9"/>
    <p:sldId id="347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32" r:id="rId24"/>
    <p:sldId id="331" r:id="rId25"/>
    <p:sldId id="330" r:id="rId26"/>
    <p:sldId id="329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4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tags" Target="../tags/tag3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47875" y="2757170"/>
            <a:ext cx="8096250" cy="1343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5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39047" y="4375403"/>
            <a:ext cx="809523" cy="362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58095" y="5157137"/>
            <a:ext cx="1647618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2671492"/>
            <a:ext cx="9628571" cy="381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0" y="3435309"/>
            <a:ext cx="2600000" cy="39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86666" y="3469167"/>
            <a:ext cx="4723810" cy="38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4231661"/>
            <a:ext cx="5285714" cy="400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09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4527" y="5632580"/>
            <a:ext cx="8099216" cy="31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5974" y="6269925"/>
            <a:ext cx="4244722" cy="326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58095" y="3572864"/>
            <a:ext cx="276190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96190" y="3572864"/>
            <a:ext cx="295238" cy="285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5116233"/>
            <a:ext cx="247619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67619" y="5887918"/>
            <a:ext cx="257142" cy="295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2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0000" y="1153039"/>
            <a:ext cx="342857" cy="295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476" y="1153039"/>
            <a:ext cx="295238" cy="304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73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0083" y="3794781"/>
            <a:ext cx="236391" cy="236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0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2785521"/>
            <a:ext cx="9657142" cy="381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577744"/>
            <a:ext cx="10066666" cy="391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4427236"/>
            <a:ext cx="590476" cy="31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6319" y="3739567"/>
            <a:ext cx="3960172" cy="69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92600"/>
            <a:ext cx="10800000" cy="3881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9" y="1760632"/>
            <a:ext cx="580952" cy="30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7050" y="4517205"/>
            <a:ext cx="10800000" cy="2304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9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34285" y="2106976"/>
            <a:ext cx="266666" cy="286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0345"/>
            <a:ext cx="10800000" cy="3208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0958" y="1929547"/>
            <a:ext cx="1161904" cy="37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2386" y="2712653"/>
            <a:ext cx="428571" cy="315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0005" y="4240667"/>
            <a:ext cx="3838095" cy="382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2407920"/>
            <a:ext cx="9951085" cy="586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440" y="3243580"/>
            <a:ext cx="1036383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53333" y="4168030"/>
            <a:ext cx="6095238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76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9625" y="3003901"/>
            <a:ext cx="2314481" cy="34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94540" y="3719484"/>
            <a:ext cx="3630731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1042" y="4435067"/>
            <a:ext cx="3613064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2208" y="5159484"/>
            <a:ext cx="2438155" cy="35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4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388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1219797"/>
            <a:ext cx="1561904" cy="352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62645" y="1020445"/>
            <a:ext cx="2787650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1991780"/>
            <a:ext cx="1238095" cy="38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29523" y="1991780"/>
            <a:ext cx="790476" cy="36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5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62857" y="1143799"/>
            <a:ext cx="1685714" cy="391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34285" y="1153344"/>
            <a:ext cx="847619" cy="353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77142" y="1926443"/>
            <a:ext cx="857142" cy="381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095" y="2709087"/>
            <a:ext cx="1647619" cy="343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6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1143771"/>
            <a:ext cx="3342857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43809" y="1926287"/>
            <a:ext cx="838095" cy="343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3462690"/>
            <a:ext cx="4485714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91428" y="3472233"/>
            <a:ext cx="819047" cy="353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72380" y="4235664"/>
            <a:ext cx="5685714" cy="39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7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3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42572" y="1836864"/>
            <a:ext cx="380453" cy="29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77564" y="1819567"/>
            <a:ext cx="743612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31659" y="3281189"/>
            <a:ext cx="734966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75311" y="3289837"/>
            <a:ext cx="389098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46699" y="4751459"/>
            <a:ext cx="380453" cy="32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37331" y="4751459"/>
            <a:ext cx="743612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89566" y="5495243"/>
            <a:ext cx="769553" cy="30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423785" y="6195783"/>
            <a:ext cx="389099" cy="34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56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86644" y="1902133"/>
            <a:ext cx="298322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36981" y="1910666"/>
            <a:ext cx="383557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36577" y="2618933"/>
            <a:ext cx="340939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28793" y="2627466"/>
            <a:ext cx="204563" cy="307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559" y="2610400"/>
            <a:ext cx="332416" cy="341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52550" y="3335733"/>
            <a:ext cx="357986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45505" y="3344266"/>
            <a:ext cx="340939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03022" y="3344266"/>
            <a:ext cx="349463" cy="31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29262" y="4069600"/>
            <a:ext cx="1466040" cy="324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953424" y="4052533"/>
            <a:ext cx="1474564" cy="349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629262" y="5503200"/>
            <a:ext cx="1474564" cy="33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930336" y="6211466"/>
            <a:ext cx="1423423" cy="341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96190" y="2041091"/>
            <a:ext cx="304761" cy="295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4796605"/>
            <a:ext cx="10800000" cy="168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86666" y="1248450"/>
            <a:ext cx="285714" cy="30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15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6408" y="1216938"/>
            <a:ext cx="276283" cy="24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7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6150" y="1891665"/>
            <a:ext cx="584200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6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458835" y="1140460"/>
            <a:ext cx="54102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62</cp:revision>
  <dcterms:created xsi:type="dcterms:W3CDTF">2015-09-16T06:44:00Z</dcterms:created>
  <dcterms:modified xsi:type="dcterms:W3CDTF">2023-12-25T08:40:34Z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