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533650"/>
            <a:ext cx="87249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81150"/>
            <a:ext cx="106965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7812"/>
            <a:ext cx="116586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79391"/>
            <a:ext cx="87188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1772" y="3209182"/>
            <a:ext cx="7512620" cy="35321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8918" y="2534022"/>
            <a:ext cx="87188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4486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6300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00187"/>
            <a:ext cx="110204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87188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414587"/>
            <a:ext cx="116871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12616"/>
            <a:ext cx="87188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71612"/>
            <a:ext cx="112490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90662"/>
            <a:ext cx="110585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9700"/>
            <a:ext cx="11458575" cy="4038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3501008"/>
            <a:ext cx="571500" cy="278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47928" y="4281520"/>
            <a:ext cx="2736304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8090" y="4987575"/>
            <a:ext cx="1087910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6429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61876"/>
            <a:ext cx="10585176" cy="54794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04864"/>
            <a:ext cx="87188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3747"/>
            <a:ext cx="87188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300162"/>
            <a:ext cx="93535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60483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87188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196752"/>
            <a:ext cx="60102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490662"/>
            <a:ext cx="95440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09750"/>
            <a:ext cx="115824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87188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868025" cy="5000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082" y="1340768"/>
            <a:ext cx="571500" cy="278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67608" y="1988840"/>
            <a:ext cx="864096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67466" y="3319929"/>
            <a:ext cx="2901142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4509120"/>
            <a:ext cx="936104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70002" y="4879510"/>
            <a:ext cx="766158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2575"/>
            <a:ext cx="107537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683" y="692696"/>
            <a:ext cx="10835973" cy="39708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941168"/>
            <a:ext cx="9865324" cy="157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9120"/>
            <a:ext cx="10091291" cy="542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115" y="800819"/>
            <a:ext cx="10677525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870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21087"/>
            <a:ext cx="10009112" cy="257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680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117801"/>
            <a:ext cx="1060132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212976"/>
            <a:ext cx="878497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6014049"/>
            <a:ext cx="878497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870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40967"/>
            <a:ext cx="10297144" cy="3585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43" y="2276872"/>
            <a:ext cx="116776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33575"/>
            <a:ext cx="116205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8262"/>
            <a:ext cx="116395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132856"/>
            <a:ext cx="1169670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869160"/>
            <a:ext cx="871886" cy="730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257300"/>
            <a:ext cx="102679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