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09687"/>
            <a:ext cx="115252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69479"/>
            <a:ext cx="114776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908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14512"/>
            <a:ext cx="115347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4189"/>
            <a:ext cx="11089232" cy="55491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9280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12976"/>
            <a:ext cx="1074420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04864"/>
            <a:ext cx="6096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71687"/>
            <a:ext cx="115728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9096"/>
            <a:ext cx="11106917" cy="559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01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7787"/>
            <a:ext cx="109347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57337"/>
            <a:ext cx="10887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332"/>
            <a:ext cx="10369152" cy="2087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28750"/>
            <a:ext cx="108489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104411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963423"/>
            <a:ext cx="104411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66875"/>
            <a:ext cx="115633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276475"/>
            <a:ext cx="1092517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81162"/>
            <a:ext cx="108966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57362"/>
            <a:ext cx="108870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8998"/>
            <a:ext cx="10441160" cy="2232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309812"/>
            <a:ext cx="1076325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01008"/>
            <a:ext cx="979308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00175"/>
            <a:ext cx="115633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1386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47800"/>
            <a:ext cx="108680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89040"/>
            <a:ext cx="1065718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300287"/>
            <a:ext cx="108870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01008"/>
            <a:ext cx="1036915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195512"/>
            <a:ext cx="109442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16832"/>
            <a:ext cx="7056784" cy="547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631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024062"/>
            <a:ext cx="101727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118"/>
            <a:ext cx="115443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22215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33550"/>
            <a:ext cx="115538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6490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1683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767012"/>
            <a:ext cx="101727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2026-02-01T07:10:33Z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