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387" y="3133725"/>
            <a:ext cx="29432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01200" cy="38258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25144"/>
            <a:ext cx="7105078" cy="175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8912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54387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34" y="3284984"/>
            <a:ext cx="54578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2087"/>
            <a:ext cx="116395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6629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3037"/>
            <a:ext cx="116395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7718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56007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02001"/>
            <a:ext cx="10735369" cy="5595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96699" cy="57430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728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50387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76872"/>
            <a:ext cx="48101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6925"/>
            <a:ext cx="114395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959" y="3147536"/>
            <a:ext cx="8015286" cy="35757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8430" y="24274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800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1112"/>
            <a:ext cx="116681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43037"/>
            <a:ext cx="11087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985962"/>
            <a:ext cx="10287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1327"/>
            <a:ext cx="9692010" cy="576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52637"/>
            <a:ext cx="110394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85282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06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182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52587"/>
            <a:ext cx="109537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1727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4975"/>
            <a:ext cx="114776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7224" cy="548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16" y="2006327"/>
            <a:ext cx="10795868" cy="480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06896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7353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6375"/>
            <a:ext cx="116205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61545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