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28962"/>
            <a:ext cx="73247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4037"/>
            <a:ext cx="116109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1388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14450"/>
            <a:ext cx="111252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78295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1698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7722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096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3050"/>
            <a:ext cx="11658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9487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7341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477625" cy="535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7500"/>
            <a:ext cx="600075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3792" y="2516047"/>
            <a:ext cx="1512168" cy="36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6491" y="2516047"/>
            <a:ext cx="1512168" cy="36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5220" y="2944310"/>
            <a:ext cx="514516" cy="36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72916" y="3534618"/>
            <a:ext cx="923084" cy="36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1494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38262"/>
            <a:ext cx="110871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62198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74493"/>
            <a:ext cx="10991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14475"/>
            <a:ext cx="11563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697079"/>
            <a:ext cx="9505056" cy="611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9486900" cy="3152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477" y="1492969"/>
            <a:ext cx="600075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67936" y="4353529"/>
            <a:ext cx="1692159" cy="36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72" y="717893"/>
            <a:ext cx="9595048" cy="609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19300"/>
            <a:ext cx="110299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679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62100"/>
            <a:ext cx="10210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010996"/>
            <a:ext cx="10535419" cy="3442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69152" cy="54698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3679"/>
            <a:ext cx="9937104" cy="2734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80" y="2132856"/>
            <a:ext cx="115824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24050"/>
            <a:ext cx="116681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6205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24050"/>
            <a:ext cx="115824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25478"/>
            <a:ext cx="11677650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" y="5805264"/>
            <a:ext cx="110299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