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1" r:id="rId8"/>
    <p:sldId id="329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143250"/>
            <a:ext cx="50482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32355"/>
            <a:ext cx="10873208" cy="558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9287"/>
            <a:ext cx="115824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6624"/>
            <a:ext cx="9361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8393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60102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361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552700"/>
            <a:ext cx="104013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43062"/>
            <a:ext cx="117157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422849"/>
            <a:ext cx="9361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72390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76437"/>
            <a:ext cx="116681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55194"/>
            <a:ext cx="9361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57337"/>
            <a:ext cx="111633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8760"/>
            <a:ext cx="11017224" cy="5504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51" y="4343400"/>
            <a:ext cx="590550" cy="2514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0929" y="1856399"/>
            <a:ext cx="11890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4422" y="2585604"/>
            <a:ext cx="11890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6563" y="3719923"/>
            <a:ext cx="86578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17813" y="4831093"/>
            <a:ext cx="86578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1089" y="6347376"/>
            <a:ext cx="112487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84391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1650"/>
            <a:ext cx="116776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9361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1323975"/>
            <a:ext cx="60674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79057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62075"/>
            <a:ext cx="117062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9361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88640"/>
            <a:ext cx="37528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885553"/>
            <a:ext cx="94488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877768"/>
            <a:ext cx="10069150" cy="29847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972855"/>
            <a:ext cx="10009112" cy="262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87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00250"/>
            <a:ext cx="111537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772775" cy="530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63" y="2420888"/>
            <a:ext cx="590550" cy="2514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08168" y="1844824"/>
            <a:ext cx="25202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2876" y="3592602"/>
            <a:ext cx="6555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13554" y="4009291"/>
            <a:ext cx="233051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71625"/>
            <a:ext cx="110204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090737"/>
            <a:ext cx="101917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14475"/>
            <a:ext cx="110490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679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14537"/>
            <a:ext cx="110013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33056"/>
            <a:ext cx="66247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38300"/>
            <a:ext cx="110299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10513168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05" y="2204864"/>
            <a:ext cx="117443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38300"/>
            <a:ext cx="114681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322897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4624"/>
            <a:ext cx="3657600" cy="3267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429000"/>
            <a:ext cx="114966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172" y="2276872"/>
            <a:ext cx="117062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37060"/>
            <a:ext cx="10801200" cy="55168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132856"/>
            <a:ext cx="9361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23987"/>
            <a:ext cx="115919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17032"/>
            <a:ext cx="9361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