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950" y="3138487"/>
            <a:ext cx="30861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109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41277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90637"/>
            <a:ext cx="116014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91929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85248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68043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824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8052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89535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52562"/>
            <a:ext cx="116681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72514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63055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57375"/>
            <a:ext cx="11525250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38287"/>
            <a:ext cx="109728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76412"/>
            <a:ext cx="114871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38262"/>
            <a:ext cx="115347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9607"/>
            <a:ext cx="114585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332" y="2132856"/>
            <a:ext cx="11649075" cy="4067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53693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0393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71600"/>
            <a:ext cx="116395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72514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96393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