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8"/>
  </p:notesMasterIdLst>
  <p:handoutMasterIdLst>
    <p:handoutMasterId r:id="rId39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  <p:sldId id="356" r:id="rId35"/>
    <p:sldId id="357" r:id="rId36"/>
    <p:sldId id="358" r:id="rId37"/>
  </p:sldIdLst>
  <p:sldSz cx="12192000" cy="6858000"/>
  <p:notesSz cx="6858000" cy="9144000"/>
  <p:custDataLst>
    <p:tags r:id="rId4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7275" y="3181350"/>
            <a:ext cx="10077450" cy="495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844824"/>
            <a:ext cx="7200900" cy="3886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64503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658600" cy="4991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492896"/>
            <a:ext cx="720080" cy="80203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8302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628800"/>
            <a:ext cx="5915025" cy="3895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72898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452562"/>
            <a:ext cx="11687175" cy="3952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4594500"/>
            <a:ext cx="720080" cy="80203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23976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628800"/>
            <a:ext cx="6057900" cy="3790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86766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77806"/>
            <a:ext cx="11089232" cy="553557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00456" y="5985745"/>
            <a:ext cx="720080" cy="80203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50515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628800"/>
            <a:ext cx="7334250" cy="3895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120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908720"/>
            <a:ext cx="10873208" cy="510888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35560" y="6093296"/>
            <a:ext cx="3169482" cy="52076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920536" y="824123"/>
            <a:ext cx="720080" cy="80203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05437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700808"/>
            <a:ext cx="7810500" cy="3895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6813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268760"/>
            <a:ext cx="10369152" cy="53581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9436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8325" y="696403"/>
            <a:ext cx="10616307" cy="6116973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0925175" cy="4819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58139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450" y="1495425"/>
            <a:ext cx="11087100" cy="3867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47444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4362" y="1528762"/>
            <a:ext cx="10963275" cy="3800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70617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2500" y="1566862"/>
            <a:ext cx="10287000" cy="3724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48099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764704"/>
            <a:ext cx="10220325" cy="5676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6754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476672"/>
            <a:ext cx="8629140" cy="62186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24300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68760"/>
            <a:ext cx="11020425" cy="2838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5310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412776"/>
            <a:ext cx="10210800" cy="5057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12144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412776"/>
            <a:ext cx="10106025" cy="4933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03179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836712"/>
            <a:ext cx="10594489" cy="5760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37569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458575" cy="7334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6393" y="2204864"/>
            <a:ext cx="11639550" cy="296227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632504" y="4365104"/>
            <a:ext cx="720080" cy="80203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14022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980728"/>
            <a:ext cx="10084817" cy="5349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78698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980728"/>
            <a:ext cx="10258733" cy="54777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56141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450" y="1357312"/>
            <a:ext cx="11087100" cy="4143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3933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887" y="2538412"/>
            <a:ext cx="10944225" cy="1781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3973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7" y="709612"/>
            <a:ext cx="9865096" cy="525954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6148386"/>
            <a:ext cx="5876687" cy="6908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21763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1020425" cy="4657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2" y="6093296"/>
            <a:ext cx="10163175" cy="7048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99455" y="3429000"/>
            <a:ext cx="10444361" cy="32403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85807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346026"/>
            <a:ext cx="10201275" cy="546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7604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556792"/>
            <a:ext cx="6143625" cy="4248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01551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433512"/>
            <a:ext cx="11677650" cy="3990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4725144"/>
            <a:ext cx="720080" cy="80203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17320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844824"/>
            <a:ext cx="5991225" cy="4162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69334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2014537"/>
            <a:ext cx="11582400" cy="2828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4044100"/>
            <a:ext cx="720080" cy="80203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85642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00" y="1514475"/>
            <a:ext cx="11125200" cy="3829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2171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25250" cy="50958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632504" y="1196752"/>
            <a:ext cx="720080" cy="80203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68508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0</Words>
  <Application>Microsoft Office PowerPoint</Application>
  <PresentationFormat>宽屏</PresentationFormat>
  <Paragraphs>0</Paragraphs>
  <Slides>36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36</vt:i4>
      </vt:variant>
    </vt:vector>
  </HeadingPairs>
  <TitlesOfParts>
    <vt:vector size="4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2026-02-01T06:07:01Z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