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9137" y="3133725"/>
            <a:ext cx="31337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2575"/>
            <a:ext cx="117157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5345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371600"/>
            <a:ext cx="97631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83343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4089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9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571750"/>
            <a:ext cx="106965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7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28837"/>
            <a:ext cx="116205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86104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566862"/>
            <a:ext cx="100965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62103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38300"/>
            <a:ext cx="116871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77533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14537"/>
            <a:ext cx="1143952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57350"/>
            <a:ext cx="111061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74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167543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06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623887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429000"/>
            <a:ext cx="37242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94116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72580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4209"/>
            <a:ext cx="116967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31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87820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1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90800"/>
            <a:ext cx="11601450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900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5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43037"/>
            <a:ext cx="111156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0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0648"/>
            <a:ext cx="8352928" cy="641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78867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557462"/>
            <a:ext cx="115633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70141"/>
            <a:ext cx="8856984" cy="629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085975"/>
            <a:ext cx="106870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33056"/>
            <a:ext cx="36004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17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6489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8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8964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295400"/>
            <a:ext cx="99060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27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3087"/>
            <a:ext cx="115443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5415"/>
            <a:ext cx="114204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2157412"/>
            <a:ext cx="1165860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98740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3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84010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24761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58483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5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2026-02-01T06:32:16Z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