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2709862"/>
            <a:ext cx="9639300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4076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490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4196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3917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966912"/>
            <a:ext cx="110013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3608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6490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05256" cy="54818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4908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620688"/>
            <a:ext cx="10383417" cy="29144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615" y="3789040"/>
            <a:ext cx="9865096" cy="28125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942031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88963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52537"/>
            <a:ext cx="11439525" cy="435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407" y="3428999"/>
            <a:ext cx="581025" cy="2876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9696" y="2132856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37084" y="2618993"/>
            <a:ext cx="14309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5236" y="3024107"/>
            <a:ext cx="19472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94016" y="3753312"/>
            <a:ext cx="2178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23758" y="4586689"/>
            <a:ext cx="91240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45965" y="4980229"/>
            <a:ext cx="83015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8941" cy="27081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706" y="4065984"/>
            <a:ext cx="10813926" cy="2764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04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7683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7260"/>
            <a:ext cx="116776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57337"/>
            <a:ext cx="111537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38287"/>
            <a:ext cx="111537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728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320454"/>
            <a:ext cx="10252720" cy="3491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14537"/>
            <a:ext cx="110394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514475"/>
            <a:ext cx="102870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10753725" cy="3667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407" y="1647053"/>
            <a:ext cx="581025" cy="2876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36360" y="2086556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06750" y="3174576"/>
            <a:ext cx="70973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72026" y="4644561"/>
            <a:ext cx="124851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647950"/>
            <a:ext cx="1022985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132856"/>
            <a:ext cx="106584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31" y="1560562"/>
            <a:ext cx="58102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2239589"/>
            <a:ext cx="22322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1408" y="4068389"/>
            <a:ext cx="258294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68" y="2011710"/>
            <a:ext cx="117348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538412"/>
            <a:ext cx="115252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9126"/>
            <a:ext cx="8640960" cy="675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104584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728" y="4509120"/>
            <a:ext cx="115538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6205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2026-02-01T06:46:49Z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