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63350" cy="437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06549"/>
            <a:ext cx="11161240" cy="550682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1988840"/>
            <a:ext cx="792088" cy="691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6450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2132856"/>
            <a:ext cx="817245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830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58602"/>
            <a:ext cx="11582400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251635"/>
            <a:ext cx="792088" cy="691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7289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6335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412776"/>
            <a:ext cx="792088" cy="691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2397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81137"/>
            <a:ext cx="11553825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132856"/>
            <a:ext cx="792088" cy="691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676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72875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005064"/>
            <a:ext cx="792088" cy="691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5051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2143125"/>
            <a:ext cx="11487150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356992"/>
            <a:ext cx="792088" cy="691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120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34775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287241"/>
            <a:ext cx="792088" cy="691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0543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59979"/>
            <a:ext cx="11544300" cy="1304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2458035"/>
            <a:ext cx="7183710" cy="435534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1915335"/>
            <a:ext cx="792088" cy="691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6813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204864"/>
            <a:ext cx="6477000" cy="255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436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071687"/>
            <a:ext cx="11572875" cy="2714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53825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813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91565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744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896600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061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5837" y="1928812"/>
            <a:ext cx="10220325" cy="300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4809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285875"/>
            <a:ext cx="10925175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083024"/>
            <a:ext cx="10513168" cy="29382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6754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829925" cy="2457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3317" y="3811860"/>
            <a:ext cx="10201275" cy="2857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4202" y="3212976"/>
            <a:ext cx="10446414" cy="3456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2430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5310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866900"/>
            <a:ext cx="10906125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214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887075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317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025" y="2867025"/>
            <a:ext cx="9505950" cy="112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3756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143125"/>
            <a:ext cx="11553825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852936"/>
            <a:ext cx="792088" cy="691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1402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595437"/>
            <a:ext cx="1082992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428998"/>
            <a:ext cx="9793088" cy="1944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7869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595437"/>
            <a:ext cx="1086802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768210"/>
            <a:ext cx="10441160" cy="30370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5614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3933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77722"/>
            <a:ext cx="10585176" cy="5835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973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571625"/>
            <a:ext cx="10839450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4077072"/>
            <a:ext cx="7560840" cy="1728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2176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547812"/>
            <a:ext cx="10820400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8580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650" y="1662112"/>
            <a:ext cx="10172700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760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25" y="1971675"/>
            <a:ext cx="10191750" cy="291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0276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28750"/>
            <a:ext cx="11610975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060848"/>
            <a:ext cx="792088" cy="691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155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90662"/>
            <a:ext cx="11563350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284984"/>
            <a:ext cx="792088" cy="691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1732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790700"/>
            <a:ext cx="11582400" cy="3276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083024"/>
            <a:ext cx="792088" cy="691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6933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91925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708920"/>
            <a:ext cx="792088" cy="691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8564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2476500"/>
            <a:ext cx="11515725" cy="1905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083024"/>
            <a:ext cx="792088" cy="691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2171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6335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852936"/>
            <a:ext cx="792088" cy="691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6850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2026-02-01T07:08:57Z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