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68125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05000"/>
            <a:ext cx="115252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830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0212"/>
            <a:ext cx="114871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700212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8202"/>
            <a:ext cx="11233248" cy="55151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916832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348880"/>
            <a:ext cx="74295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252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28800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728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22622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204864"/>
            <a:ext cx="78009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11611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47812"/>
            <a:ext cx="115538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8498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573" y="3933056"/>
            <a:ext cx="10887075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988840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71687"/>
            <a:ext cx="1157287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9793088" cy="603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71587"/>
            <a:ext cx="109728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90675"/>
            <a:ext cx="108680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73016"/>
            <a:ext cx="10657184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251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93143"/>
            <a:ext cx="10801200" cy="3192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514600"/>
            <a:ext cx="1082992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12976"/>
            <a:ext cx="1065718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918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462087"/>
            <a:ext cx="100012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870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92896"/>
            <a:ext cx="10513168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52562"/>
            <a:ext cx="109061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37046"/>
            <a:ext cx="10297144" cy="3212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347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80928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314575"/>
            <a:ext cx="1082040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24944"/>
            <a:ext cx="10441160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57325"/>
            <a:ext cx="108870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36912"/>
            <a:ext cx="10369152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885950"/>
            <a:ext cx="110871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2081212"/>
            <a:ext cx="102203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966912"/>
            <a:ext cx="109442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58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2489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819275"/>
            <a:ext cx="102965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27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16832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13842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09762"/>
            <a:ext cx="115728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830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149" y="2559571"/>
            <a:ext cx="11125200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0830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21136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157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2026-02-01T07:07:23Z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