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7" r:id="rId5"/>
    <p:sldId id="326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950" y="3133725"/>
            <a:ext cx="61341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636912"/>
            <a:ext cx="815340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5157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551835"/>
            <a:ext cx="864096" cy="582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16832"/>
            <a:ext cx="79724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824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455444"/>
            <a:ext cx="864096" cy="582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524125"/>
            <a:ext cx="1101090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8876"/>
            <a:ext cx="1163002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823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412776"/>
            <a:ext cx="864096" cy="582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76437"/>
            <a:ext cx="1154430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21088"/>
            <a:ext cx="864096" cy="582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71532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395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498877"/>
            <a:ext cx="864096" cy="582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4800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573016"/>
            <a:ext cx="590550" cy="3133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336360" y="3501009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39590" y="4264938"/>
            <a:ext cx="106086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95579" y="4982568"/>
            <a:ext cx="74078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91680" y="5387682"/>
            <a:ext cx="11323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524125"/>
            <a:ext cx="1091565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264716"/>
            <a:ext cx="864096" cy="582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844824"/>
            <a:ext cx="78962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81162"/>
            <a:ext cx="116300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94547"/>
            <a:ext cx="864096" cy="582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966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9937104" cy="19263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284984"/>
            <a:ext cx="6890631" cy="3419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488086"/>
            <a:ext cx="864096" cy="582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24012"/>
            <a:ext cx="109728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70389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009304"/>
            <a:ext cx="3888432" cy="384869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485378"/>
            <a:ext cx="864096" cy="582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749" y="2152650"/>
            <a:ext cx="10810875" cy="2552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199" y="1988840"/>
            <a:ext cx="590550" cy="3133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34192" y="2218997"/>
            <a:ext cx="58090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66628" y="3052375"/>
            <a:ext cx="11774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40416" y="3526937"/>
            <a:ext cx="125573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71342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300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49024"/>
            <a:ext cx="9578851" cy="6078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918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7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99554"/>
            <a:ext cx="10648950" cy="593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17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033587"/>
            <a:ext cx="1068705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58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590675"/>
            <a:ext cx="99250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90662"/>
            <a:ext cx="106680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428998"/>
            <a:ext cx="10153128" cy="2232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27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106680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01007"/>
            <a:ext cx="10369152" cy="28659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739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988840"/>
            <a:ext cx="10648950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772" y="2492896"/>
            <a:ext cx="590550" cy="3133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1962129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72613" y="3871952"/>
            <a:ext cx="55157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0892" y="4612732"/>
            <a:ext cx="8732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7" y="2057400"/>
            <a:ext cx="116300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7923" y="911072"/>
            <a:ext cx="10028260" cy="20138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068960"/>
            <a:ext cx="10077579" cy="352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442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916460"/>
            <a:ext cx="10433050" cy="46151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5949280"/>
            <a:ext cx="864096" cy="582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2026-02-01T06:38:00Z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