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3119437"/>
            <a:ext cx="47244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5443"/>
            <a:ext cx="117348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3120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81150"/>
            <a:ext cx="110490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81150"/>
            <a:ext cx="116300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094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56959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3325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81150"/>
            <a:ext cx="109728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1137"/>
            <a:ext cx="116871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811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75914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6014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612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51149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71612"/>
            <a:ext cx="11487150" cy="3914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40" y="3428999"/>
            <a:ext cx="533400" cy="2257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16080" y="3089138"/>
            <a:ext cx="936104" cy="339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82835" y="3922515"/>
            <a:ext cx="936104" cy="339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0592" y="4651720"/>
            <a:ext cx="1165368" cy="339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612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60960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00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394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780928"/>
            <a:ext cx="7305675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4568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04937"/>
            <a:ext cx="116109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66484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4937"/>
            <a:ext cx="116395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0499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4677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85630"/>
            <a:ext cx="9073008" cy="619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31168"/>
            <a:ext cx="111918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40517"/>
            <a:ext cx="1656184" cy="339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0482" y="3620729"/>
            <a:ext cx="899934" cy="339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2234" y="4824496"/>
            <a:ext cx="899934" cy="339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1534" y="5588425"/>
            <a:ext cx="1166593" cy="339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47479" y="6016690"/>
            <a:ext cx="973058" cy="339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346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81125"/>
            <a:ext cx="108489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653136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225136" cy="54552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068959"/>
            <a:ext cx="9793088" cy="3727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061918" cy="3746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581128"/>
            <a:ext cx="9433048" cy="212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536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057400"/>
            <a:ext cx="100012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420888"/>
            <a:ext cx="105918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56" y="1700808"/>
            <a:ext cx="533400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806370"/>
            <a:ext cx="792088" cy="339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41" y="2034823"/>
            <a:ext cx="11211575" cy="477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103536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808" y="2348880"/>
            <a:ext cx="115157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43125"/>
            <a:ext cx="116205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2004020"/>
            <a:ext cx="1167765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6612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862012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2026-02-01T06:27:12Z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