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3138487"/>
            <a:ext cx="6924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6060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462212"/>
            <a:ext cx="103822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5425"/>
            <a:ext cx="116681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4249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591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377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1817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592"/>
            <a:ext cx="11161240" cy="55437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07" y="1318406"/>
            <a:ext cx="10879385" cy="53509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81212"/>
            <a:ext cx="110299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9614"/>
            <a:ext cx="10153128" cy="610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777" y="4600575"/>
            <a:ext cx="866775" cy="2257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3413030"/>
            <a:ext cx="1008112" cy="243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3279" y="2348881"/>
            <a:ext cx="586977" cy="27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77340" y="3031787"/>
            <a:ext cx="586977" cy="27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1558" y="3401455"/>
            <a:ext cx="836610" cy="243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12470" y="3748695"/>
            <a:ext cx="836610" cy="243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02779" y="4130056"/>
            <a:ext cx="836610" cy="267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386" y="4509120"/>
            <a:ext cx="580742" cy="236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55680" y="5623966"/>
            <a:ext cx="860200" cy="325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5619" y="6411045"/>
            <a:ext cx="860200" cy="325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8296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19275"/>
            <a:ext cx="116300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48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6959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620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6300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62162"/>
            <a:ext cx="107823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10496550" cy="461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89" y="1988840"/>
            <a:ext cx="866775" cy="2257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0136" y="321297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1806" y="3594941"/>
            <a:ext cx="11742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0657" y="5157523"/>
            <a:ext cx="11742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33587"/>
            <a:ext cx="107537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793088" cy="533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061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998602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58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29714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95500"/>
            <a:ext cx="106965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638300"/>
            <a:ext cx="100012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057400"/>
            <a:ext cx="11668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628800"/>
            <a:ext cx="7143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50363" cy="557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132856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297144" cy="55949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