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47" r:id="rId40"/>
    <p:sldId id="362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47775"/>
            <a:ext cx="11630025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204864"/>
            <a:ext cx="677227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00162"/>
            <a:ext cx="115538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92896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90675"/>
            <a:ext cx="116490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14525"/>
            <a:ext cx="1154430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8302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47825"/>
            <a:ext cx="115919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16832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780928"/>
            <a:ext cx="10572750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5447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76462"/>
            <a:ext cx="1154430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28999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57300"/>
            <a:ext cx="114871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4502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71687"/>
            <a:ext cx="11572875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28762"/>
            <a:ext cx="115252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895475"/>
            <a:ext cx="1092517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513168" cy="541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3734"/>
            <a:ext cx="10746623" cy="550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2605087"/>
            <a:ext cx="1027747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204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84984"/>
            <a:ext cx="10513168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10153128" cy="547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924944"/>
            <a:ext cx="10081120" cy="382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538412"/>
            <a:ext cx="1081087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3212976"/>
            <a:ext cx="10373989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833687"/>
            <a:ext cx="11601450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918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205037"/>
            <a:ext cx="1153477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852936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14450"/>
            <a:ext cx="108680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92896"/>
            <a:ext cx="950505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402719"/>
            <a:ext cx="1044116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537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185987"/>
            <a:ext cx="1085850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49922"/>
            <a:ext cx="10801200" cy="1707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66862"/>
            <a:ext cx="109347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7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647825"/>
            <a:ext cx="108775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3" y="2828081"/>
            <a:ext cx="10623351" cy="24731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58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181225"/>
            <a:ext cx="108680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27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394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73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966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43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489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347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09725"/>
            <a:ext cx="108966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64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538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2828925"/>
            <a:ext cx="984885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7926"/>
            <a:ext cx="116586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196752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95497" y="5004823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78386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95437"/>
            <a:ext cx="116490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2026-02-01T07:05:41Z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