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31" r:id="rId7"/>
    <p:sldId id="328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3167062"/>
            <a:ext cx="84391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90629"/>
            <a:ext cx="7873132" cy="38227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8772" y="231080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481262"/>
            <a:ext cx="98298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71675"/>
            <a:ext cx="116586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3319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55911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3537"/>
            <a:ext cx="116681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7388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5495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33575"/>
            <a:ext cx="116395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8540815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7099"/>
            <a:ext cx="110394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1200" cy="5265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97" y="1916832"/>
            <a:ext cx="523875" cy="4886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90846" y="1891124"/>
            <a:ext cx="871886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0780" y="3384258"/>
            <a:ext cx="871886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3442" y="4692198"/>
            <a:ext cx="1056973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21802" y="5074162"/>
            <a:ext cx="1056973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86947" y="5884390"/>
            <a:ext cx="749014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0200"/>
            <a:ext cx="11010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9001000" cy="62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4772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7743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66887"/>
            <a:ext cx="116395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295400"/>
            <a:ext cx="101822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63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540" y="764704"/>
            <a:ext cx="107061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734675" cy="367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65" y="1268760"/>
            <a:ext cx="523875" cy="4886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1700808"/>
            <a:ext cx="871886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2059624"/>
            <a:ext cx="871886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5112" y="3147644"/>
            <a:ext cx="758920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0079" y="4930146"/>
            <a:ext cx="758920" cy="29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99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62225"/>
            <a:ext cx="106870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46" y="1988840"/>
            <a:ext cx="10601922" cy="48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6624736" cy="664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930818"/>
            <a:ext cx="116300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66850"/>
            <a:ext cx="110775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1200"/>
            <a:ext cx="116014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035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66198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