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81525" y="3152775"/>
            <a:ext cx="3028950" cy="552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772816"/>
            <a:ext cx="7429500" cy="3543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6450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58600" cy="4714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5539764"/>
            <a:ext cx="792088" cy="6919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830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916832"/>
            <a:ext cx="8334375" cy="647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499" y="2852936"/>
            <a:ext cx="8439150" cy="2676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7289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10975" cy="2886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95103" y="4005064"/>
            <a:ext cx="8491488" cy="267891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504" y="3288630"/>
            <a:ext cx="792088" cy="6919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2397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1562100"/>
            <a:ext cx="11010900" cy="373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8676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1590675"/>
            <a:ext cx="11096625" cy="3676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5051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428750"/>
            <a:ext cx="11715750" cy="4000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120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7568" y="66135"/>
            <a:ext cx="6264696" cy="66752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0543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5720" y="188640"/>
            <a:ext cx="4824536" cy="6501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6813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509712"/>
            <a:ext cx="11029950" cy="3838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9436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1" y="1257300"/>
            <a:ext cx="11449272" cy="55683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836712"/>
            <a:ext cx="9217024" cy="592400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51784" y="3212976"/>
            <a:ext cx="792088" cy="6919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21232" y="4173674"/>
            <a:ext cx="792088" cy="6919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90680" y="5041775"/>
            <a:ext cx="792088" cy="6919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93911" y="5852004"/>
            <a:ext cx="792088" cy="6919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5813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1638300"/>
            <a:ext cx="10963275" cy="358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4744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340768"/>
            <a:ext cx="10201275" cy="5153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7061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782910"/>
            <a:ext cx="10201275" cy="5886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4809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0991850" cy="5162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3129706"/>
            <a:ext cx="10297144" cy="353965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6754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3937" y="1814512"/>
            <a:ext cx="10144125" cy="3228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2430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458575" cy="532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1402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1287125" cy="452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0155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391900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1942678"/>
            <a:ext cx="11601450" cy="4438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4512" y="5716313"/>
            <a:ext cx="792088" cy="6919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1732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844824"/>
            <a:ext cx="6162675" cy="3562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6933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93068"/>
            <a:ext cx="11677650" cy="544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8564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020425" cy="4552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1412776"/>
            <a:ext cx="792088" cy="6919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2171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668125" cy="4505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88488" y="5445224"/>
            <a:ext cx="792088" cy="6919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6850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2026-02-01T06:57:49Z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