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1" r:id="rId8"/>
    <p:sldId id="332" r:id="rId9"/>
    <p:sldId id="329" r:id="rId10"/>
    <p:sldId id="330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1" r:id="rId39"/>
    <p:sldId id="362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85975"/>
            <a:ext cx="1114425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78676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4493"/>
            <a:ext cx="116205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908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95437"/>
            <a:ext cx="110966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43037"/>
            <a:ext cx="116109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5313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643062"/>
            <a:ext cx="98774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628775"/>
            <a:ext cx="103060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15443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6242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16832"/>
            <a:ext cx="68294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95487"/>
            <a:ext cx="116014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1444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38262"/>
            <a:ext cx="110966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58575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01" y="3140968"/>
            <a:ext cx="647700" cy="3133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2683213"/>
            <a:ext cx="3816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23620" y="3412418"/>
            <a:ext cx="10167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13928" y="5032874"/>
            <a:ext cx="121857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62103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90737"/>
            <a:ext cx="116395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1919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68389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7536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00162"/>
            <a:ext cx="116681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566987"/>
            <a:ext cx="86868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8118"/>
            <a:ext cx="10513168" cy="54752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4208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643062"/>
            <a:ext cx="99250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72294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28762"/>
            <a:ext cx="116205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8116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72816"/>
            <a:ext cx="1081087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740" y="1988840"/>
            <a:ext cx="647700" cy="3133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2348880"/>
            <a:ext cx="21602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52807" y="3390601"/>
            <a:ext cx="11135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13944" y="4292970"/>
            <a:ext cx="7061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47670" y="4822359"/>
            <a:ext cx="178849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44712" y="5712696"/>
            <a:ext cx="12474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59721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6775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379" y="3121868"/>
            <a:ext cx="108013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3068"/>
            <a:ext cx="107251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647825"/>
            <a:ext cx="106775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012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58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2190750"/>
            <a:ext cx="98679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38250"/>
            <a:ext cx="108013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5" y="3104964"/>
            <a:ext cx="9937179" cy="3060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27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957387"/>
            <a:ext cx="106870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43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724025"/>
            <a:ext cx="98774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64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643" y="2204864"/>
            <a:ext cx="116014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081" y="836712"/>
            <a:ext cx="10696575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77072"/>
            <a:ext cx="116490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28812"/>
            <a:ext cx="115824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50" y="1988840"/>
            <a:ext cx="11772900" cy="427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44522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614487"/>
            <a:ext cx="106870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76387"/>
            <a:ext cx="116109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0912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