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138487"/>
            <a:ext cx="73818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90650"/>
            <a:ext cx="11029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6412"/>
            <a:ext cx="116490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73866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55149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0175"/>
            <a:ext cx="11639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831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00212"/>
            <a:ext cx="11163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29192" cy="547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44419"/>
            <a:ext cx="10009112" cy="599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71612"/>
            <a:ext cx="11649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84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7943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3886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525" y="2780928"/>
            <a:ext cx="581025" cy="3933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39816" y="2648487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68342" y="3053601"/>
            <a:ext cx="11242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9361040" cy="38153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6585" y="24018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88106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2625"/>
            <a:ext cx="116871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1162"/>
            <a:ext cx="11715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5161"/>
            <a:ext cx="9865096" cy="596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5495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3441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6586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763250" cy="4867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265" y="1700808"/>
            <a:ext cx="581025" cy="3933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1904" y="130348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2213" y="273874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1044" y="3537399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3250" y="3954088"/>
            <a:ext cx="15187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8223" y="4671719"/>
            <a:ext cx="9904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8461" y="5030534"/>
            <a:ext cx="7152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98121" y="5447223"/>
            <a:ext cx="11739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4937"/>
            <a:ext cx="111347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09775"/>
            <a:ext cx="110490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77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6992"/>
            <a:ext cx="10585176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55132"/>
            <a:ext cx="10585176" cy="2762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866900"/>
            <a:ext cx="115633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17232"/>
            <a:ext cx="75628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28600"/>
            <a:ext cx="672465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916460"/>
            <a:ext cx="11677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