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695575"/>
            <a:ext cx="95250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7337"/>
            <a:ext cx="11601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21899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3153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416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9916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21899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5591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39" y="2124491"/>
            <a:ext cx="681990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83248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369152" cy="60064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761241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0970" y="3867834"/>
            <a:ext cx="20934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7968" y="4573889"/>
            <a:ext cx="20934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76354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7341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7915"/>
            <a:ext cx="10838541" cy="30191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857" y="3906995"/>
            <a:ext cx="10339808" cy="26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9981"/>
            <a:ext cx="10729192" cy="599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8424936" cy="645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"/>
            <a:ext cx="7848872" cy="52520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301208"/>
            <a:ext cx="9361040" cy="147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882" y="3429000"/>
            <a:ext cx="101727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1822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916832"/>
            <a:ext cx="9953625" cy="369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79" y="2348880"/>
            <a:ext cx="1190625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3952" y="340464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5430" y="3798182"/>
            <a:ext cx="11788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9351"/>
            <a:ext cx="101727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584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441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3536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4593"/>
            <a:ext cx="11677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104965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113442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09775"/>
            <a:ext cx="11687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38337"/>
            <a:ext cx="117252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2060848"/>
            <a:ext cx="1172527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797152"/>
            <a:ext cx="648072" cy="67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4869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