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0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2519362"/>
            <a:ext cx="10420350" cy="1819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64502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45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013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3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1251"/>
            <a:ext cx="1160145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64502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289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856297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39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895475"/>
            <a:ext cx="1156335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893139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7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504825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05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976437"/>
            <a:ext cx="1169670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7707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2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9649072" cy="5883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54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740092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81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95437"/>
            <a:ext cx="116395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8112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436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5181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229200"/>
            <a:ext cx="1609725" cy="1524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680176" y="2204864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72642" y="2957218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22171" y="4461927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33878" y="4959638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304925"/>
            <a:ext cx="1112520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813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025842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74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4734"/>
            <a:ext cx="11630025" cy="2000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2137" y="3501008"/>
            <a:ext cx="11010900" cy="276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566170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061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728662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80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885950"/>
            <a:ext cx="11744325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75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93068"/>
            <a:ext cx="1079182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43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509837"/>
            <a:ext cx="10972800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31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7" y="691685"/>
            <a:ext cx="9217024" cy="6121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21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3947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1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19175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75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916832"/>
            <a:ext cx="9705975" cy="3390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835" y="2636912"/>
            <a:ext cx="1609725" cy="1524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824192" y="3014942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75198" y="3732572"/>
            <a:ext cx="168935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72241" y="4496501"/>
            <a:ext cx="127588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40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1357312"/>
            <a:ext cx="1024890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86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1819275"/>
            <a:ext cx="1026795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61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2298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93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22985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97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24744"/>
            <a:ext cx="1016317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17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3" y="685799"/>
            <a:ext cx="9950698" cy="537169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1939" y="6238875"/>
            <a:ext cx="9614967" cy="606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580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300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668" y="2204864"/>
            <a:ext cx="116967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15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58625" cy="462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6165304"/>
            <a:ext cx="1150620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73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93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002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56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956271"/>
            <a:ext cx="10331896" cy="471308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96400" y="609329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85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100488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17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2026-02-01T06:33:34Z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