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7" r:id="rId5"/>
    <p:sldId id="326" r:id="rId6"/>
    <p:sldId id="328" r:id="rId7"/>
    <p:sldId id="331" r:id="rId8"/>
    <p:sldId id="329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538412"/>
            <a:ext cx="11068050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54959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28825"/>
            <a:ext cx="116681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64925"/>
            <a:ext cx="720080" cy="679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92202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90675"/>
            <a:ext cx="107346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76425"/>
            <a:ext cx="116681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01852"/>
            <a:ext cx="720080" cy="679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490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40459"/>
            <a:ext cx="720080" cy="679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680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33575"/>
            <a:ext cx="116109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46040"/>
            <a:ext cx="720080" cy="679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47625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52562"/>
            <a:ext cx="11468100" cy="3952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816" y="3394609"/>
            <a:ext cx="657225" cy="2352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35760" y="2639789"/>
            <a:ext cx="1080120" cy="357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34140" y="3102776"/>
            <a:ext cx="3234468" cy="357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9122" y="4237095"/>
            <a:ext cx="1081014" cy="357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64552" y="4237095"/>
            <a:ext cx="584516" cy="357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24025"/>
            <a:ext cx="117443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65104"/>
            <a:ext cx="720080" cy="679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76400"/>
            <a:ext cx="107537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157192"/>
            <a:ext cx="720080" cy="679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91535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24075"/>
            <a:ext cx="115728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54202"/>
            <a:ext cx="720080" cy="679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836712"/>
            <a:ext cx="9077325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013176"/>
            <a:ext cx="86582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585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369152" cy="5180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3228" y="6170182"/>
            <a:ext cx="7869688" cy="615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442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873654"/>
            <a:ext cx="10513168" cy="2723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47800"/>
            <a:ext cx="114966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844824"/>
            <a:ext cx="936104" cy="357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7788" y="3429000"/>
            <a:ext cx="1172387" cy="277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36863" y="3861048"/>
            <a:ext cx="855082" cy="250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72940" y="4557978"/>
            <a:ext cx="855082" cy="322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22073" y="4939943"/>
            <a:ext cx="1414789" cy="322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714500"/>
            <a:ext cx="105918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2252662"/>
            <a:ext cx="983932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24000"/>
            <a:ext cx="106870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8012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98679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348880"/>
            <a:ext cx="10868025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844824"/>
            <a:ext cx="657225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3073025"/>
            <a:ext cx="936104" cy="357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8086" y="4253642"/>
            <a:ext cx="1076225" cy="357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435" y="2011823"/>
            <a:ext cx="11606213" cy="478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9289032" cy="585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943507"/>
            <a:ext cx="10009112" cy="471787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6165304"/>
            <a:ext cx="720080" cy="496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229850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780928"/>
            <a:ext cx="60483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81125"/>
            <a:ext cx="116300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97151"/>
            <a:ext cx="720080" cy="679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