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143250"/>
            <a:ext cx="50292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14537"/>
            <a:ext cx="109918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68958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7825"/>
            <a:ext cx="116490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633537"/>
            <a:ext cx="10163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681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55474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73437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014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62857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219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57400"/>
            <a:ext cx="117443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80518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40207"/>
            <a:ext cx="6336704" cy="658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78867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53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68" y="4221088"/>
            <a:ext cx="590550" cy="2533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88088" y="2492896"/>
            <a:ext cx="33123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9597" y="4668937"/>
            <a:ext cx="8784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45830" y="5409717"/>
            <a:ext cx="8784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55169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80295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9300"/>
            <a:ext cx="116871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18618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7438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85184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6584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27298"/>
            <a:ext cx="5981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8362"/>
            <a:ext cx="116395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99555"/>
            <a:ext cx="878451" cy="72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872" y="692696"/>
            <a:ext cx="9145016" cy="4119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530" y="5156870"/>
            <a:ext cx="97917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20888"/>
            <a:ext cx="10801350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20813"/>
            <a:ext cx="5905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6785"/>
            <a:ext cx="10696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299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71818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354" y="2636912"/>
            <a:ext cx="99345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00175"/>
            <a:ext cx="107251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00262"/>
            <a:ext cx="108108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47800"/>
            <a:ext cx="107251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8774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869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726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3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747837"/>
            <a:ext cx="99345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6584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47" y="2239589"/>
            <a:ext cx="5905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819116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0666" y="2293677"/>
            <a:ext cx="91529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9400" y="4492866"/>
            <a:ext cx="12006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68" y="2132856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57387"/>
            <a:ext cx="11687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693"/>
            <a:ext cx="11809312" cy="556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05075"/>
            <a:ext cx="116586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64" y="1916460"/>
            <a:ext cx="10334004" cy="482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2026-02-01T06:11:03Z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