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714625"/>
            <a:ext cx="1121092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28750"/>
            <a:ext cx="111156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66837"/>
            <a:ext cx="111537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5900"/>
            <a:ext cx="116014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9387"/>
            <a:ext cx="792088" cy="626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35239"/>
            <a:ext cx="10153128" cy="544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03889" cy="5476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792088" cy="626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5900"/>
            <a:ext cx="116490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400790" cy="5688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792088" cy="626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4950"/>
            <a:ext cx="116300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67299"/>
            <a:ext cx="792088" cy="626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98583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9834"/>
            <a:ext cx="10712698" cy="5891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3757" y="1761241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5514" y="2467296"/>
            <a:ext cx="7171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2976" y="2849260"/>
            <a:ext cx="8570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8855" y="4747508"/>
            <a:ext cx="14095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72880" y="5916551"/>
            <a:ext cx="9259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256" y="764704"/>
            <a:ext cx="10878482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729983"/>
            <a:ext cx="792088" cy="626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33525"/>
            <a:ext cx="116300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63851"/>
            <a:ext cx="792088" cy="626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68199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09700"/>
            <a:ext cx="110204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725144"/>
            <a:ext cx="792088" cy="626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78200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14537"/>
            <a:ext cx="115728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836712"/>
            <a:ext cx="10086339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499228" cy="5693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118" y="2204864"/>
            <a:ext cx="115252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297144" cy="556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26"/>
            <a:ext cx="110585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937104" cy="49643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805264"/>
            <a:ext cx="5372327" cy="63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57462"/>
            <a:ext cx="115538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8640"/>
            <a:ext cx="7200800" cy="641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4048"/>
            <a:ext cx="10441160" cy="553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2276872"/>
            <a:ext cx="1168717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027314"/>
            <a:ext cx="792088" cy="626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