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538412"/>
            <a:ext cx="986790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4012"/>
            <a:ext cx="116395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42035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546735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84984"/>
            <a:ext cx="53721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348880"/>
            <a:ext cx="5781675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73257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92868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95437"/>
            <a:ext cx="117538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3711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88487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75"/>
            <a:ext cx="116014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21088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66850"/>
            <a:ext cx="115919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99198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88640"/>
            <a:ext cx="6068194" cy="30780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526" y="3390717"/>
            <a:ext cx="59436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162425"/>
            <a:ext cx="60579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05025"/>
            <a:ext cx="115443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61023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9050" cy="46101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66484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76450"/>
            <a:ext cx="115728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9496425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71625"/>
            <a:ext cx="106489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119312"/>
            <a:ext cx="99250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7156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727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581150"/>
            <a:ext cx="106584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858375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74551"/>
            <a:ext cx="10848975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20475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05" y="2045543"/>
            <a:ext cx="11658600" cy="4695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594928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748399"/>
            <a:ext cx="10513168" cy="599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537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140968"/>
            <a:ext cx="9944100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118966"/>
            <a:ext cx="10920536" cy="186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8856984" cy="611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023" y="908720"/>
            <a:ext cx="107156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717032"/>
            <a:ext cx="9937104" cy="2601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9345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16310"/>
            <a:ext cx="107251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10297144" cy="439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94678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996952"/>
            <a:ext cx="5021514" cy="37444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0500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88868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259541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636912"/>
            <a:ext cx="76390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513168" cy="58646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56490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