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24" r:id="rId3"/>
    <p:sldId id="325" r:id="rId4"/>
    <p:sldId id="327" r:id="rId5"/>
    <p:sldId id="328" r:id="rId6"/>
    <p:sldId id="329" r:id="rId7"/>
    <p:sldId id="326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7712" y="3195637"/>
            <a:ext cx="3076575" cy="46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119312"/>
            <a:ext cx="1159192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933056"/>
            <a:ext cx="864096" cy="9289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450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46365"/>
            <a:ext cx="9217024" cy="6067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30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00808"/>
            <a:ext cx="602932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2898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62062"/>
            <a:ext cx="1167765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797152"/>
            <a:ext cx="864096" cy="9289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397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628800"/>
            <a:ext cx="565785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492896"/>
            <a:ext cx="6867525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6766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738312"/>
            <a:ext cx="11620500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365104"/>
            <a:ext cx="864096" cy="9289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051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844824"/>
            <a:ext cx="672465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204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6812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229200"/>
            <a:ext cx="864096" cy="9289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543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00808"/>
            <a:ext cx="787717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8136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171700"/>
            <a:ext cx="11630025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933056"/>
            <a:ext cx="864096" cy="9289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436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3025"/>
            <a:ext cx="11515725" cy="417195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556792"/>
            <a:ext cx="1040130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8139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844824"/>
            <a:ext cx="8448675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744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2050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229200"/>
            <a:ext cx="864096" cy="9289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061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988840"/>
            <a:ext cx="612457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80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190750"/>
            <a:ext cx="11677650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933056"/>
            <a:ext cx="864096" cy="9289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754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916832"/>
            <a:ext cx="680085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43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31000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5909"/>
            <a:ext cx="1049655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21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437" y="1381125"/>
            <a:ext cx="747712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1792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966912"/>
            <a:ext cx="10801350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75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819275"/>
            <a:ext cx="11344275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402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989647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86981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68760"/>
            <a:ext cx="10020300" cy="154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8009" y="2924944"/>
            <a:ext cx="9906000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614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2043112"/>
            <a:ext cx="1077277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005064"/>
            <a:ext cx="9001000" cy="9289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93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4574"/>
            <a:ext cx="10297144" cy="6046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97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69657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19" y="4005064"/>
            <a:ext cx="9760471" cy="24125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176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86594"/>
            <a:ext cx="1073467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580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9077"/>
            <a:ext cx="1091565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6046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0135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821111"/>
            <a:ext cx="10081120" cy="34882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276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00162"/>
            <a:ext cx="11525250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73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23987"/>
            <a:ext cx="1151572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9334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26840"/>
            <a:ext cx="11458575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009" y="2204864"/>
            <a:ext cx="11725275" cy="2990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4251336"/>
            <a:ext cx="864096" cy="9289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56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905827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1551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2050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013176"/>
            <a:ext cx="864096" cy="9289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17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844824"/>
            <a:ext cx="619125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85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2026-02-01T06:15:59Z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