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124200"/>
            <a:ext cx="30575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29085"/>
            <a:ext cx="10297144" cy="2339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84984"/>
            <a:ext cx="7776864" cy="33171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422227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82677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134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53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19250"/>
            <a:ext cx="11191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58007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9"/>
            <a:ext cx="11429941" cy="891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48880"/>
            <a:ext cx="10801200" cy="440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4525"/>
            <a:ext cx="114204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16674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6205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7200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71687"/>
            <a:ext cx="116395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33056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62198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19212"/>
            <a:ext cx="107727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38312"/>
            <a:ext cx="107156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1015312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299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62087"/>
            <a:ext cx="107537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67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96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628900"/>
            <a:ext cx="98298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57350"/>
            <a:ext cx="11458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66850"/>
            <a:ext cx="114490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24050"/>
            <a:ext cx="114681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92" y="2002185"/>
            <a:ext cx="116871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897538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571750"/>
            <a:ext cx="98679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4487"/>
            <a:ext cx="116109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36912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