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3157537"/>
            <a:ext cx="5476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638425"/>
            <a:ext cx="98869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05064"/>
            <a:ext cx="110585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916832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62175"/>
            <a:ext cx="109632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0509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07732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86037"/>
            <a:ext cx="106870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86037"/>
            <a:ext cx="110585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8035"/>
            <a:ext cx="11233248" cy="551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728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571500" cy="291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2390645"/>
            <a:ext cx="108012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8023" y="2807333"/>
            <a:ext cx="744001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7471" y="4381490"/>
            <a:ext cx="890577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9355" y="4844477"/>
            <a:ext cx="1152789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7552" y="5562107"/>
            <a:ext cx="1152789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1650"/>
            <a:ext cx="11087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00275"/>
            <a:ext cx="109632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04950"/>
            <a:ext cx="10267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14562"/>
            <a:ext cx="10963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895475"/>
            <a:ext cx="10287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19262"/>
            <a:ext cx="110013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103691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10772775" cy="2714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571500" cy="291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91472" y="2530125"/>
            <a:ext cx="1240631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9346" y="2955883"/>
            <a:ext cx="1080120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8177" y="4081133"/>
            <a:ext cx="63774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93" y="2060848"/>
            <a:ext cx="11534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43162"/>
            <a:ext cx="117157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62237"/>
            <a:ext cx="1162050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060848"/>
            <a:ext cx="116205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229200"/>
            <a:ext cx="864096" cy="928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