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3171825"/>
            <a:ext cx="72961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8905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85950"/>
            <a:ext cx="115919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795462"/>
            <a:ext cx="102489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5419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1599"/>
            <a:ext cx="102774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09775"/>
            <a:ext cx="115443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7438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919" y="3284984"/>
            <a:ext cx="1098232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429684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2866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167582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3410" y="2896788"/>
            <a:ext cx="13708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57184" cy="54714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0662"/>
            <a:ext cx="116205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9154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5183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14600"/>
            <a:ext cx="109347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3985"/>
            <a:ext cx="11089232" cy="549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248453" cy="5541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9063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95425"/>
            <a:ext cx="115252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5440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300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636912"/>
            <a:ext cx="9610725" cy="154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11" y="2630817"/>
            <a:ext cx="1533525" cy="121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3912" y="2609446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5228" y="2609446"/>
            <a:ext cx="23231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7609"/>
            <a:ext cx="108394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81150"/>
            <a:ext cx="10791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775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7823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057" y="2276872"/>
            <a:ext cx="107346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66850"/>
            <a:ext cx="108299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950505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8705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57192"/>
            <a:ext cx="98012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284984"/>
            <a:ext cx="10153128" cy="351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6397"/>
            <a:ext cx="10441160" cy="55369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10153128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15062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76375"/>
            <a:ext cx="117824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105251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45024"/>
            <a:ext cx="116014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1160" cy="542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204864"/>
            <a:ext cx="11620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04950"/>
            <a:ext cx="111728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450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