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3090862"/>
            <a:ext cx="61055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41" y="863892"/>
            <a:ext cx="10802615" cy="5661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859890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07535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0488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66675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48003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2771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72389" cy="566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916832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434"/>
            <a:ext cx="11305256" cy="551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10955"/>
            <a:ext cx="9073008" cy="61198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1277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6640" y="3519369"/>
            <a:ext cx="15714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1527" y="5070377"/>
            <a:ext cx="5364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8053" y="6459339"/>
            <a:ext cx="5364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11056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011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106394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91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276350"/>
            <a:ext cx="69056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481262"/>
            <a:ext cx="1098232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9038034" cy="542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8712968" cy="606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721080" cy="586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32" y="1968496"/>
            <a:ext cx="10529936" cy="470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4581128"/>
            <a:ext cx="10554469" cy="1960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09700"/>
            <a:ext cx="110109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044116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631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624137"/>
            <a:ext cx="115633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0648"/>
            <a:ext cx="8791575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13168" cy="551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81919"/>
            <a:ext cx="1173480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949279"/>
            <a:ext cx="720080" cy="6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528887"/>
            <a:ext cx="92773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