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0806"/>
            <a:ext cx="116681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6511"/>
            <a:ext cx="115443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04962"/>
            <a:ext cx="115443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09687"/>
            <a:ext cx="115347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13285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52625"/>
            <a:ext cx="115919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28825"/>
            <a:ext cx="115157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65651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47775"/>
            <a:ext cx="115728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5493"/>
            <a:ext cx="11305256" cy="557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1687"/>
            <a:ext cx="11572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19825"/>
            <a:ext cx="9433048" cy="609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28737"/>
            <a:ext cx="110394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632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417" y="3573016"/>
            <a:ext cx="1027747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916832"/>
            <a:ext cx="10426452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1044116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6484" y="5548254"/>
            <a:ext cx="10744172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205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09537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013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95" y="3501008"/>
            <a:ext cx="10258425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7494" y="2809056"/>
            <a:ext cx="10597137" cy="227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47837"/>
            <a:ext cx="108680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1058517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672"/>
            <a:ext cx="116109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8283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1028243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517232"/>
            <a:ext cx="1028243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33500"/>
            <a:ext cx="109537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866271"/>
            <a:ext cx="5184576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409825"/>
            <a:ext cx="108870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48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2100"/>
            <a:ext cx="117062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0200"/>
            <a:ext cx="11649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2211"/>
            <a:ext cx="11610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6639"/>
          <a:stretch/>
        </p:blipFill>
        <p:spPr>
          <a:xfrm>
            <a:off x="706835" y="1988840"/>
            <a:ext cx="11115675" cy="4248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8498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728912"/>
            <a:ext cx="99917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5216" cy="5580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98884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2026-02-01T07:01:58Z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