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56" r:id="rId44"/>
    <p:sldId id="357" r:id="rId45"/>
    <p:sldId id="358" r:id="rId46"/>
    <p:sldId id="359" r:id="rId47"/>
    <p:sldId id="360" r:id="rId48"/>
    <p:sldId id="361" r:id="rId49"/>
    <p:sldId id="362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152775"/>
            <a:ext cx="71342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76581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24108" cy="560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7433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61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5247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52587"/>
            <a:ext cx="11649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1346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5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7820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5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0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8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515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7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66925"/>
            <a:ext cx="11677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9912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31908"/>
            <a:ext cx="9361040" cy="600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8220075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386518"/>
            <a:ext cx="4536503" cy="328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1250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71625"/>
            <a:ext cx="10658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300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37604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539"/>
            <a:ext cx="11620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81150"/>
            <a:ext cx="107346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71625"/>
            <a:ext cx="10734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557"/>
            <a:ext cx="114966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6945"/>
            <a:ext cx="11696700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515719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631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85925"/>
            <a:ext cx="107156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140968"/>
            <a:ext cx="9995545" cy="3717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251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85912"/>
            <a:ext cx="107632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71625"/>
            <a:ext cx="107251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71637"/>
            <a:ext cx="100107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6584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09725"/>
            <a:ext cx="10715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30228"/>
            <a:ext cx="10038332" cy="2231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43"/>
            <a:ext cx="11049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85975"/>
            <a:ext cx="10696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57350"/>
            <a:ext cx="99726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57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44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47775"/>
            <a:ext cx="107251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442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7825"/>
            <a:ext cx="11591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23962"/>
            <a:ext cx="108108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1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6772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9000"/>
            <a:ext cx="85820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113" y="2996952"/>
            <a:ext cx="9922618" cy="38393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4687" y="2305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56864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28787"/>
            <a:ext cx="1161097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7301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