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3119437"/>
            <a:ext cx="94011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2961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4000"/>
            <a:ext cx="11658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71640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048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61248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8200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2492896"/>
            <a:ext cx="78200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5915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7337"/>
            <a:ext cx="117157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71640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95450"/>
            <a:ext cx="110966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30000" cy="540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38" y="1648966"/>
            <a:ext cx="544918" cy="50203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96200" y="2251164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9901" y="4077072"/>
            <a:ext cx="1126419" cy="25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60579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7800"/>
            <a:ext cx="11696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58239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481262"/>
            <a:ext cx="103060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503990" cy="600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85962"/>
            <a:ext cx="109728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10429875" cy="510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58" y="1216943"/>
            <a:ext cx="581025" cy="535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95199" y="2204864"/>
            <a:ext cx="1126419" cy="25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3498" y="2980368"/>
            <a:ext cx="1126419" cy="25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8187" y="3740182"/>
            <a:ext cx="789942" cy="274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7732" y="4581128"/>
            <a:ext cx="1620455" cy="28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35849" y="5703873"/>
            <a:ext cx="2004167" cy="28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203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44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19300"/>
            <a:ext cx="109823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012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80" y="2276872"/>
            <a:ext cx="116871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276724" cy="3786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79" y="5157192"/>
            <a:ext cx="11175629" cy="164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98064"/>
            <a:ext cx="10015860" cy="559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45077"/>
            <a:ext cx="10140255" cy="47962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3253" y="6093296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8287"/>
            <a:ext cx="116586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71640"/>
            <a:ext cx="635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