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7" r:id="rId5"/>
    <p:sldId id="326" r:id="rId6"/>
    <p:sldId id="328" r:id="rId7"/>
    <p:sldId id="331" r:id="rId8"/>
    <p:sldId id="329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3138487"/>
            <a:ext cx="82200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78200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85962"/>
            <a:ext cx="116776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6389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3975"/>
            <a:ext cx="116681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89530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847850"/>
            <a:ext cx="99536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90650"/>
            <a:ext cx="99822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09762"/>
            <a:ext cx="116109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409700"/>
            <a:ext cx="95631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1005"/>
            <a:ext cx="10585176" cy="5574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5400"/>
            <a:ext cx="116014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06307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41160" cy="5723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88840"/>
            <a:ext cx="609600" cy="4829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2264" y="1628800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7408" y="1976041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6208" y="2392729"/>
            <a:ext cx="1066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7084" y="3746967"/>
            <a:ext cx="1066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112" y="4788689"/>
            <a:ext cx="11378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96752"/>
            <a:ext cx="58388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88" y="5877272"/>
            <a:ext cx="103155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92297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108443"/>
            <a:ext cx="6912768" cy="46810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564904"/>
            <a:ext cx="90011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6586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74060"/>
            <a:ext cx="9289032" cy="60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568" y="699577"/>
            <a:ext cx="9384928" cy="611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024062"/>
            <a:ext cx="106203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977644"/>
            <a:ext cx="6912768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632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10772775" cy="3486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48" y="1245319"/>
            <a:ext cx="609600" cy="4829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71864" y="2708920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9186" y="3530722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34710" y="4329375"/>
            <a:ext cx="5659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67154" y="4711340"/>
            <a:ext cx="107266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8298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7303"/>
            <a:ext cx="99441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585912"/>
            <a:ext cx="9867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60848"/>
            <a:ext cx="107061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56" y="1340768"/>
            <a:ext cx="60960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2132856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7410" y="3220877"/>
            <a:ext cx="117449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07335" y="3683865"/>
            <a:ext cx="5933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4585" y="4088978"/>
            <a:ext cx="90282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93076" y="4818183"/>
            <a:ext cx="11988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93" y="2204864"/>
            <a:ext cx="116395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85900"/>
            <a:ext cx="118491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5" y="1932047"/>
            <a:ext cx="8452329" cy="48093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46531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64794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66050"/>
            <a:ext cx="720080" cy="856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