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100387"/>
            <a:ext cx="80295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039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5256" cy="5528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44881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47812"/>
            <a:ext cx="110299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53275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79057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3587"/>
            <a:ext cx="11668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067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63817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2674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57184" cy="5708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590550" cy="4486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92344" y="2137647"/>
            <a:ext cx="1080120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2473314"/>
            <a:ext cx="666322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9822" y="3167795"/>
            <a:ext cx="1072441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5245" y="3885426"/>
            <a:ext cx="1877219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8831" y="4545183"/>
            <a:ext cx="997090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2562"/>
            <a:ext cx="11677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74878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63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4580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8762"/>
            <a:ext cx="11658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07916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781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8734"/>
            <a:ext cx="10801200" cy="600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156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53128" cy="538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87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877550" cy="483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98" y="1246981"/>
            <a:ext cx="590550" cy="4486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132856"/>
            <a:ext cx="1440160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1227" y="2491671"/>
            <a:ext cx="750677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3683" y="2954660"/>
            <a:ext cx="1254965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8291" y="4783460"/>
            <a:ext cx="1661965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50807" y="5258022"/>
            <a:ext cx="1133425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5577" y="1820341"/>
            <a:ext cx="540103" cy="32730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235" y="2156006"/>
            <a:ext cx="540103" cy="32730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41160" cy="580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4962"/>
            <a:ext cx="107727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8999"/>
            <a:ext cx="10297144" cy="216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2676"/>
            <a:ext cx="107346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022513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275775"/>
            <a:ext cx="10249669" cy="2889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84" y="2204864"/>
            <a:ext cx="11506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76487"/>
            <a:ext cx="115728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8856984" cy="582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33" y="2060848"/>
            <a:ext cx="115728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90529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8287"/>
            <a:ext cx="116109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9153"/>
            <a:ext cx="720080" cy="730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