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7" r:id="rId5"/>
    <p:sldId id="331" r:id="rId6"/>
    <p:sldId id="326" r:id="rId7"/>
    <p:sldId id="328" r:id="rId8"/>
    <p:sldId id="329" r:id="rId9"/>
    <p:sldId id="330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3105150"/>
            <a:ext cx="985837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844824"/>
            <a:ext cx="68675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45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136679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3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6581775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671" y="3356992"/>
            <a:ext cx="655320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28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47862"/>
            <a:ext cx="1173480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77072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39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132856"/>
            <a:ext cx="66294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7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728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107334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051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1168"/>
            <a:ext cx="1155382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6020066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662112"/>
            <a:ext cx="106299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54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805264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81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58293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43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88690"/>
            <a:ext cx="9577064" cy="613581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5240" y="4437112"/>
            <a:ext cx="1381125" cy="17430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320136" y="1412776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19194" y="2697566"/>
            <a:ext cx="102102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83529" y="4653135"/>
            <a:ext cx="564600" cy="2911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37229" y="5046674"/>
            <a:ext cx="1402985" cy="2911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1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109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484784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744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6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1419"/>
            <a:ext cx="10081120" cy="6121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80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48680"/>
            <a:ext cx="8897215" cy="459159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3" y="5283196"/>
            <a:ext cx="8928991" cy="1509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75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7632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43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88876"/>
            <a:ext cx="1072515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31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2081212"/>
            <a:ext cx="1057275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861048"/>
            <a:ext cx="75608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21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100262"/>
            <a:ext cx="1069657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1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10020300" cy="591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75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33525"/>
            <a:ext cx="111252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9956" y="1531084"/>
            <a:ext cx="6120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28756" y="3740182"/>
            <a:ext cx="1159532" cy="2922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40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095500"/>
            <a:ext cx="107061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86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1766887"/>
            <a:ext cx="994410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61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916832"/>
            <a:ext cx="9677400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431" y="2348880"/>
            <a:ext cx="1381125" cy="174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43872" y="1988840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03628" y="2694897"/>
            <a:ext cx="114044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73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" y="2204864"/>
            <a:ext cx="11658600" cy="4410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5733256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85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53384"/>
            <a:ext cx="10801200" cy="5559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5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66850"/>
            <a:ext cx="1161097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703127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933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844824"/>
            <a:ext cx="59817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56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81150"/>
            <a:ext cx="115443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703127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17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2026-02-01T06:28:56Z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